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4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4658"/>
  </p:normalViewPr>
  <p:slideViewPr>
    <p:cSldViewPr snapToGrid="0">
      <p:cViewPr varScale="1">
        <p:scale>
          <a:sx n="116" d="100"/>
          <a:sy n="116" d="100"/>
        </p:scale>
        <p:origin x="1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華 秋本" userId="297fb004fc5de935" providerId="LiveId" clId="{4BC226CD-A610-4B2D-B7A0-096A004114BF}"/>
    <pc:docChg chg="undo custSel addSld delSld modSld sldOrd">
      <pc:chgData name="華 秋本" userId="297fb004fc5de935" providerId="LiveId" clId="{4BC226CD-A610-4B2D-B7A0-096A004114BF}" dt="2024-10-03T03:13:37.455" v="176" actId="20577"/>
      <pc:docMkLst>
        <pc:docMk/>
      </pc:docMkLst>
      <pc:sldChg chg="modSp del mod">
        <pc:chgData name="華 秋本" userId="297fb004fc5de935" providerId="LiveId" clId="{4BC226CD-A610-4B2D-B7A0-096A004114BF}" dt="2024-10-03T03:08:33.224" v="49" actId="47"/>
        <pc:sldMkLst>
          <pc:docMk/>
          <pc:sldMk cId="816428833" sldId="263"/>
        </pc:sldMkLst>
        <pc:spChg chg="mod">
          <ac:chgData name="華 秋本" userId="297fb004fc5de935" providerId="LiveId" clId="{4BC226CD-A610-4B2D-B7A0-096A004114BF}" dt="2024-10-03T03:07:44.913" v="47"/>
          <ac:spMkLst>
            <pc:docMk/>
            <pc:sldMk cId="816428833" sldId="263"/>
            <ac:spMk id="8" creationId="{33DD6D53-C812-F932-2AEC-693458024F43}"/>
          </ac:spMkLst>
        </pc:spChg>
        <pc:spChg chg="mod">
          <ac:chgData name="華 秋本" userId="297fb004fc5de935" providerId="LiveId" clId="{4BC226CD-A610-4B2D-B7A0-096A004114BF}" dt="2024-10-03T03:07:24.483" v="3" actId="404"/>
          <ac:spMkLst>
            <pc:docMk/>
            <pc:sldMk cId="816428833" sldId="263"/>
            <ac:spMk id="11" creationId="{DAD2546F-7975-8E6F-AECE-9FB0D12CEB52}"/>
          </ac:spMkLst>
        </pc:spChg>
      </pc:sldChg>
      <pc:sldChg chg="addSp modSp add mod ord">
        <pc:chgData name="華 秋本" userId="297fb004fc5de935" providerId="LiveId" clId="{4BC226CD-A610-4B2D-B7A0-096A004114BF}" dt="2024-10-03T03:13:37.455" v="176" actId="20577"/>
        <pc:sldMkLst>
          <pc:docMk/>
          <pc:sldMk cId="2947474625" sldId="264"/>
        </pc:sldMkLst>
        <pc:spChg chg="mod">
          <ac:chgData name="華 秋本" userId="297fb004fc5de935" providerId="LiveId" clId="{4BC226CD-A610-4B2D-B7A0-096A004114BF}" dt="2024-10-03T03:12:12.815" v="160" actId="1076"/>
          <ac:spMkLst>
            <pc:docMk/>
            <pc:sldMk cId="2947474625" sldId="264"/>
            <ac:spMk id="2" creationId="{FDEB113A-B274-7E5D-DDB9-2328333F5BF1}"/>
          </ac:spMkLst>
        </pc:spChg>
        <pc:spChg chg="mod">
          <ac:chgData name="華 秋本" userId="297fb004fc5de935" providerId="LiveId" clId="{4BC226CD-A610-4B2D-B7A0-096A004114BF}" dt="2024-10-03T03:12:08.138" v="159" actId="1076"/>
          <ac:spMkLst>
            <pc:docMk/>
            <pc:sldMk cId="2947474625" sldId="264"/>
            <ac:spMk id="6" creationId="{CCFCA9D6-8F0A-7717-B665-88E917993499}"/>
          </ac:spMkLst>
        </pc:spChg>
        <pc:spChg chg="mod">
          <ac:chgData name="華 秋本" userId="297fb004fc5de935" providerId="LiveId" clId="{4BC226CD-A610-4B2D-B7A0-096A004114BF}" dt="2024-10-03T03:12:17.011" v="161" actId="1076"/>
          <ac:spMkLst>
            <pc:docMk/>
            <pc:sldMk cId="2947474625" sldId="264"/>
            <ac:spMk id="7" creationId="{C8CC0683-87EA-475C-3116-DB1ABE5DE892}"/>
          </ac:spMkLst>
        </pc:spChg>
        <pc:spChg chg="mod">
          <ac:chgData name="華 秋本" userId="297fb004fc5de935" providerId="LiveId" clId="{4BC226CD-A610-4B2D-B7A0-096A004114BF}" dt="2024-10-03T03:12:22.271" v="162" actId="1076"/>
          <ac:spMkLst>
            <pc:docMk/>
            <pc:sldMk cId="2947474625" sldId="264"/>
            <ac:spMk id="8" creationId="{33DD6D53-C812-F932-2AEC-693458024F43}"/>
          </ac:spMkLst>
        </pc:spChg>
        <pc:spChg chg="mod">
          <ac:chgData name="華 秋本" userId="297fb004fc5de935" providerId="LiveId" clId="{4BC226CD-A610-4B2D-B7A0-096A004114BF}" dt="2024-10-03T03:09:44.600" v="99" actId="1076"/>
          <ac:spMkLst>
            <pc:docMk/>
            <pc:sldMk cId="2947474625" sldId="264"/>
            <ac:spMk id="9" creationId="{6F6B5B5F-E612-47A1-A6AE-910C7282EF0A}"/>
          </ac:spMkLst>
        </pc:spChg>
        <pc:spChg chg="mod">
          <ac:chgData name="華 秋本" userId="297fb004fc5de935" providerId="LiveId" clId="{4BC226CD-A610-4B2D-B7A0-096A004114BF}" dt="2024-10-03T03:12:26.859" v="163" actId="1076"/>
          <ac:spMkLst>
            <pc:docMk/>
            <pc:sldMk cId="2947474625" sldId="264"/>
            <ac:spMk id="10" creationId="{CDBE91CA-B92D-559C-0578-B0B93815D065}"/>
          </ac:spMkLst>
        </pc:spChg>
        <pc:spChg chg="mod">
          <ac:chgData name="華 秋本" userId="297fb004fc5de935" providerId="LiveId" clId="{4BC226CD-A610-4B2D-B7A0-096A004114BF}" dt="2024-10-03T03:13:27.390" v="173"/>
          <ac:spMkLst>
            <pc:docMk/>
            <pc:sldMk cId="2947474625" sldId="264"/>
            <ac:spMk id="11" creationId="{DAD2546F-7975-8E6F-AECE-9FB0D12CEB52}"/>
          </ac:spMkLst>
        </pc:spChg>
        <pc:spChg chg="mod">
          <ac:chgData name="華 秋本" userId="297fb004fc5de935" providerId="LiveId" clId="{4BC226CD-A610-4B2D-B7A0-096A004114BF}" dt="2024-10-03T03:12:59.592" v="168" actId="1076"/>
          <ac:spMkLst>
            <pc:docMk/>
            <pc:sldMk cId="2947474625" sldId="264"/>
            <ac:spMk id="12" creationId="{F03FAD4D-B883-6FBA-8911-1757742A32A1}"/>
          </ac:spMkLst>
        </pc:spChg>
        <pc:spChg chg="mod">
          <ac:chgData name="華 秋本" userId="297fb004fc5de935" providerId="LiveId" clId="{4BC226CD-A610-4B2D-B7A0-096A004114BF}" dt="2024-10-03T03:12:49.225" v="166" actId="1076"/>
          <ac:spMkLst>
            <pc:docMk/>
            <pc:sldMk cId="2947474625" sldId="264"/>
            <ac:spMk id="13" creationId="{F92FBEEB-2136-0F9F-9528-057483F15B6F}"/>
          </ac:spMkLst>
        </pc:spChg>
        <pc:spChg chg="mod">
          <ac:chgData name="華 秋本" userId="297fb004fc5de935" providerId="LiveId" clId="{4BC226CD-A610-4B2D-B7A0-096A004114BF}" dt="2024-10-03T03:12:56.465" v="167" actId="1076"/>
          <ac:spMkLst>
            <pc:docMk/>
            <pc:sldMk cId="2947474625" sldId="264"/>
            <ac:spMk id="14" creationId="{1AD80F90-66E8-9568-DCAF-F46DDE6D6D9F}"/>
          </ac:spMkLst>
        </pc:spChg>
        <pc:spChg chg="add mod">
          <ac:chgData name="華 秋本" userId="297fb004fc5de935" providerId="LiveId" clId="{4BC226CD-A610-4B2D-B7A0-096A004114BF}" dt="2024-10-03T03:13:18.974" v="171" actId="1076"/>
          <ac:spMkLst>
            <pc:docMk/>
            <pc:sldMk cId="2947474625" sldId="264"/>
            <ac:spMk id="15" creationId="{84F10CB2-C3D3-0D60-1A7A-6B7D1CD0FB09}"/>
          </ac:spMkLst>
        </pc:spChg>
        <pc:spChg chg="add mod">
          <ac:chgData name="華 秋本" userId="297fb004fc5de935" providerId="LiveId" clId="{4BC226CD-A610-4B2D-B7A0-096A004114BF}" dt="2024-10-03T03:12:42.929" v="165" actId="1076"/>
          <ac:spMkLst>
            <pc:docMk/>
            <pc:sldMk cId="2947474625" sldId="264"/>
            <ac:spMk id="16" creationId="{0EB3FC11-CC06-6BD7-8D99-A63D2A3FADB0}"/>
          </ac:spMkLst>
        </pc:spChg>
        <pc:spChg chg="add mod">
          <ac:chgData name="華 秋本" userId="297fb004fc5de935" providerId="LiveId" clId="{4BC226CD-A610-4B2D-B7A0-096A004114BF}" dt="2024-10-03T03:13:37.455" v="176" actId="20577"/>
          <ac:spMkLst>
            <pc:docMk/>
            <pc:sldMk cId="2947474625" sldId="264"/>
            <ac:spMk id="17" creationId="{7D728A47-8F39-7B59-F5A7-C6DA53AA74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B0FE5-5B09-4733-AC88-6AEDC5D3AC0F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8298D-B5A3-4CC5-AC53-AD14715BE1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50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8298D-B5A3-4CC5-AC53-AD14715BE15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58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61E-92D5-454B-A14C-77DE1BE02DCC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DB7-2071-42CC-AA11-5E29527BD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14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61E-92D5-454B-A14C-77DE1BE02DCC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DB7-2071-42CC-AA11-5E29527BD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66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61E-92D5-454B-A14C-77DE1BE02DCC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DB7-2071-42CC-AA11-5E29527BD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92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61E-92D5-454B-A14C-77DE1BE02DCC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DB7-2071-42CC-AA11-5E29527BD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0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61E-92D5-454B-A14C-77DE1BE02DCC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DB7-2071-42CC-AA11-5E29527BD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07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61E-92D5-454B-A14C-77DE1BE02DCC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DB7-2071-42CC-AA11-5E29527BD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6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61E-92D5-454B-A14C-77DE1BE02DCC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DB7-2071-42CC-AA11-5E29527BD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9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61E-92D5-454B-A14C-77DE1BE02DCC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DB7-2071-42CC-AA11-5E29527BD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00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61E-92D5-454B-A14C-77DE1BE02DCC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DB7-2071-42CC-AA11-5E29527BD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16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61E-92D5-454B-A14C-77DE1BE02DCC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DB7-2071-42CC-AA11-5E29527BD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41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61E-92D5-454B-A14C-77DE1BE02DCC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DB7-2071-42CC-AA11-5E29527BD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661E-92D5-454B-A14C-77DE1BE02DCC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F8DB7-2071-42CC-AA11-5E29527BD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5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58EF45D-BE29-4130-8CD2-435A8AA3FB30}"/>
              </a:ext>
            </a:extLst>
          </p:cNvPr>
          <p:cNvSpPr/>
          <p:nvPr/>
        </p:nvSpPr>
        <p:spPr>
          <a:xfrm>
            <a:off x="0" y="0"/>
            <a:ext cx="9146598" cy="6863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E519424-2550-913D-C4E5-3F649DB5B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113" y="758000"/>
            <a:ext cx="2633042" cy="237473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FCA9D6-8F0A-7717-B665-88E917993499}"/>
              </a:ext>
            </a:extLst>
          </p:cNvPr>
          <p:cNvSpPr txBox="1"/>
          <p:nvPr/>
        </p:nvSpPr>
        <p:spPr>
          <a:xfrm>
            <a:off x="169879" y="62216"/>
            <a:ext cx="5511233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●サバのたきこみごはん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CC0683-87EA-475C-3116-DB1ABE5DE892}"/>
              </a:ext>
            </a:extLst>
          </p:cNvPr>
          <p:cNvSpPr txBox="1"/>
          <p:nvPr/>
        </p:nvSpPr>
        <p:spPr>
          <a:xfrm>
            <a:off x="351211" y="758000"/>
            <a:ext cx="551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DD6D53-C812-F932-2AEC-693458024F43}"/>
              </a:ext>
            </a:extLst>
          </p:cNvPr>
          <p:cNvSpPr txBox="1"/>
          <p:nvPr/>
        </p:nvSpPr>
        <p:spPr>
          <a:xfrm>
            <a:off x="351211" y="1259833"/>
            <a:ext cx="4784088" cy="213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・米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無せん米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80g</a:t>
            </a:r>
          </a:p>
          <a:p>
            <a:pPr algn="l"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・さばみそかん：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かん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l"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・ほししいたけ：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5g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・めんつゆ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倍のうしゅく：大さじ２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・水：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カップ（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200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ｍ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D2546F-7975-8E6F-AECE-9FB0D12CEB52}"/>
              </a:ext>
            </a:extLst>
          </p:cNvPr>
          <p:cNvSpPr txBox="1"/>
          <p:nvPr/>
        </p:nvSpPr>
        <p:spPr>
          <a:xfrm>
            <a:off x="351211" y="3328808"/>
            <a:ext cx="8324023" cy="258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１．ポリぶくろに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無せん米、水、めんつゆ、ほししいたけを合わせてもみこむ。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分そのままきゅう水させる。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３．さばみそかんをくわえ、もみこむ。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４．空気が入らないようにふくろをねじり、上の方で口を結ぶ。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５．あらかじめ、なべに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湯をわかして平皿をしずめる。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8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６．④をふくろの中で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分加熱して取り出し、あら熱が取れるまでふくろに入れてむらす。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EB113A-B274-7E5D-DDB9-2328333F5BF1}"/>
              </a:ext>
            </a:extLst>
          </p:cNvPr>
          <p:cNvSpPr txBox="1"/>
          <p:nvPr/>
        </p:nvSpPr>
        <p:spPr>
          <a:xfrm>
            <a:off x="492602" y="503891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BE91CA-B92D-559C-0578-B0B93815D065}"/>
              </a:ext>
            </a:extLst>
          </p:cNvPr>
          <p:cNvSpPr txBox="1"/>
          <p:nvPr/>
        </p:nvSpPr>
        <p:spPr>
          <a:xfrm>
            <a:off x="1055359" y="1124103"/>
            <a:ext cx="36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03FAD4D-B883-6FBA-8911-1757742A32A1}"/>
              </a:ext>
            </a:extLst>
          </p:cNvPr>
          <p:cNvSpPr txBox="1"/>
          <p:nvPr/>
        </p:nvSpPr>
        <p:spPr>
          <a:xfrm>
            <a:off x="5442761" y="4619995"/>
            <a:ext cx="83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2FBEEB-2136-0F9F-9528-057483F15B6F}"/>
              </a:ext>
            </a:extLst>
          </p:cNvPr>
          <p:cNvSpPr txBox="1"/>
          <p:nvPr/>
        </p:nvSpPr>
        <p:spPr>
          <a:xfrm>
            <a:off x="1928631" y="6271785"/>
            <a:ext cx="839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かなら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AD80F90-66E8-9568-DCAF-F46DDE6D6D9F}"/>
              </a:ext>
            </a:extLst>
          </p:cNvPr>
          <p:cNvSpPr txBox="1"/>
          <p:nvPr/>
        </p:nvSpPr>
        <p:spPr>
          <a:xfrm>
            <a:off x="4882250" y="5339228"/>
            <a:ext cx="83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ねつ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4F10CB2-C3D3-0D60-1A7A-6B7D1CD0FB09}"/>
              </a:ext>
            </a:extLst>
          </p:cNvPr>
          <p:cNvSpPr txBox="1"/>
          <p:nvPr/>
        </p:nvSpPr>
        <p:spPr>
          <a:xfrm>
            <a:off x="2808078" y="5370006"/>
            <a:ext cx="839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かねつ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EB3FC11-CC06-6BD7-8D99-A63D2A3FADB0}"/>
              </a:ext>
            </a:extLst>
          </p:cNvPr>
          <p:cNvSpPr txBox="1"/>
          <p:nvPr/>
        </p:nvSpPr>
        <p:spPr>
          <a:xfrm>
            <a:off x="351211" y="6014856"/>
            <a:ext cx="5753100" cy="790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かんづめの油により、米が水をすわないことがあります。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さばみそかんは必ずきゅう水後に入れましょう！！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D728A47-8F39-7B59-F5A7-C6DA53AA74E0}"/>
              </a:ext>
            </a:extLst>
          </p:cNvPr>
          <p:cNvSpPr txBox="1"/>
          <p:nvPr/>
        </p:nvSpPr>
        <p:spPr>
          <a:xfrm>
            <a:off x="1784955" y="3570802"/>
            <a:ext cx="83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</a:t>
            </a:r>
          </a:p>
        </p:txBody>
      </p:sp>
    </p:spTree>
    <p:extLst>
      <p:ext uri="{BB962C8B-B14F-4D97-AF65-F5344CB8AC3E}">
        <p14:creationId xmlns:p14="http://schemas.microsoft.com/office/powerpoint/2010/main" val="294747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E7BD937-A398-6015-A4E6-12207E0BD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3" y="1115062"/>
            <a:ext cx="8753733" cy="517143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1463C10-D4E0-4255-8ACB-08FC5F40F70B}"/>
              </a:ext>
            </a:extLst>
          </p:cNvPr>
          <p:cNvSpPr txBox="1"/>
          <p:nvPr/>
        </p:nvSpPr>
        <p:spPr>
          <a:xfrm>
            <a:off x="782343" y="5061515"/>
            <a:ext cx="175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サバ</a:t>
            </a:r>
            <a:r>
              <a:rPr kumimoji="1" lang="ja-JP" altLang="en-US" sz="2000" b="1" dirty="0"/>
              <a:t>みそ</a:t>
            </a:r>
            <a:r>
              <a:rPr lang="ja-JP" altLang="en-US" sz="2000" b="1" dirty="0"/>
              <a:t>かん</a:t>
            </a:r>
            <a:endParaRPr kumimoji="1" lang="ja-JP" altLang="en-US" sz="2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4F53D2-8F54-5F02-C53A-2BCF30CE7CB6}"/>
              </a:ext>
            </a:extLst>
          </p:cNvPr>
          <p:cNvSpPr txBox="1"/>
          <p:nvPr/>
        </p:nvSpPr>
        <p:spPr>
          <a:xfrm>
            <a:off x="3957131" y="5138460"/>
            <a:ext cx="1276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ごはん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97C6091-61BA-5258-DB01-F03721DD34E1}"/>
              </a:ext>
            </a:extLst>
          </p:cNvPr>
          <p:cNvSpPr txBox="1"/>
          <p:nvPr/>
        </p:nvSpPr>
        <p:spPr>
          <a:xfrm>
            <a:off x="6511302" y="5138460"/>
            <a:ext cx="215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ほ</a:t>
            </a:r>
            <a:r>
              <a:rPr kumimoji="1" lang="ja-JP" altLang="en-US" sz="2000" b="1" dirty="0"/>
              <a:t>ししいたけ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3C7FCEC-805D-C618-8FFC-57E4F4AD3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72" y="3445007"/>
            <a:ext cx="2001940" cy="156712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2B1038-3174-62C6-4562-578254298500}"/>
              </a:ext>
            </a:extLst>
          </p:cNvPr>
          <p:cNvSpPr txBox="1"/>
          <p:nvPr/>
        </p:nvSpPr>
        <p:spPr>
          <a:xfrm>
            <a:off x="1208682" y="403963"/>
            <a:ext cx="637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+mn-ea"/>
              </a:rPr>
              <a:t>さば</a:t>
            </a:r>
            <a:r>
              <a:rPr kumimoji="1" lang="ja-JP" altLang="en-US" sz="2400" b="1" dirty="0">
                <a:latin typeface="+mn-ea"/>
              </a:rPr>
              <a:t>の炊き込みご飯　３つの食品のグループ</a:t>
            </a:r>
            <a:endParaRPr kumimoji="1" lang="en-US" altLang="ja-JP" sz="2400" b="1" dirty="0"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075CDC-FB00-469F-6794-345B478111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64" y="2816413"/>
            <a:ext cx="1373976" cy="125718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D7A8575-5FD8-8288-F208-E76D79C25D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569" y="3056235"/>
            <a:ext cx="1575538" cy="20822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74CFB0-7E35-D5B4-696F-039A0D8F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836" y="3705358"/>
            <a:ext cx="1089268" cy="99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28F1561-1D9A-BC4D-0F13-FF5F1B2F35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161" y="2909444"/>
            <a:ext cx="1694455" cy="218867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046570D-DF89-DAB6-CE98-82F1DCADBE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82789">
            <a:off x="7712285" y="3321909"/>
            <a:ext cx="1285337" cy="12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08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</TotalTime>
  <Words>205</Words>
  <Application>Microsoft Macintosh PowerPoint</Application>
  <PresentationFormat>画面に合わせる (4:3)</PresentationFormat>
  <Paragraphs>28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UD デジタル 教科書体 NK-B</vt:lpstr>
      <vt:lpstr>UD デジタル 教科書体 NK-R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華 秋本</dc:creator>
  <cp:lastModifiedBy>IMAI Ako</cp:lastModifiedBy>
  <cp:revision>4</cp:revision>
  <dcterms:created xsi:type="dcterms:W3CDTF">2024-08-22T08:08:23Z</dcterms:created>
  <dcterms:modified xsi:type="dcterms:W3CDTF">2025-05-16T10:13:22Z</dcterms:modified>
</cp:coreProperties>
</file>