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華 秋本" userId="297fb004fc5de935" providerId="LiveId" clId="{CB910F5E-A77B-44CC-96CF-0A331115B232}"/>
    <pc:docChg chg="addSld delSld modSld">
      <pc:chgData name="華 秋本" userId="297fb004fc5de935" providerId="LiveId" clId="{CB910F5E-A77B-44CC-96CF-0A331115B232}" dt="2024-10-02T10:25:52.765" v="34"/>
      <pc:docMkLst>
        <pc:docMk/>
      </pc:docMkLst>
      <pc:sldChg chg="add">
        <pc:chgData name="華 秋本" userId="297fb004fc5de935" providerId="LiveId" clId="{CB910F5E-A77B-44CC-96CF-0A331115B232}" dt="2024-10-02T10:25:52.765" v="34"/>
        <pc:sldMkLst>
          <pc:docMk/>
          <pc:sldMk cId="150744088" sldId="263"/>
        </pc:sldMkLst>
      </pc:sldChg>
      <pc:sldChg chg="modSp del mod">
        <pc:chgData name="華 秋本" userId="297fb004fc5de935" providerId="LiveId" clId="{CB910F5E-A77B-44CC-96CF-0A331115B232}" dt="2024-10-02T10:25:50.611" v="33" actId="47"/>
        <pc:sldMkLst>
          <pc:docMk/>
          <pc:sldMk cId="150744088" sldId="264"/>
        </pc:sldMkLst>
        <pc:spChg chg="mod">
          <ac:chgData name="華 秋本" userId="297fb004fc5de935" providerId="LiveId" clId="{CB910F5E-A77B-44CC-96CF-0A331115B232}" dt="2024-10-02T10:25:04.053" v="32" actId="14100"/>
          <ac:spMkLst>
            <pc:docMk/>
            <pc:sldMk cId="150744088" sldId="264"/>
            <ac:spMk id="11" creationId="{147FF7BF-91FE-E2DA-B664-F50CA07AE2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6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80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61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97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69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33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97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43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16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65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D4BC-210B-4D29-ACD6-8ED3AF92300D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4EA9-BDBA-4AF8-B3A0-1EC004F29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21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1187F0F-70B7-4BA9-8804-A745F66A603D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A172C-19F8-42DE-BE63-0A3CA03DE30A}"/>
              </a:ext>
            </a:extLst>
          </p:cNvPr>
          <p:cNvSpPr txBox="1"/>
          <p:nvPr/>
        </p:nvSpPr>
        <p:spPr>
          <a:xfrm>
            <a:off x="473509" y="1422342"/>
            <a:ext cx="6086382" cy="171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・スパゲッティ：１束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(100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・切りぼし大根：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7g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・めんつゆ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(3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倍のうしゅく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：大さじ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・ツナかん：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缶（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ｇ）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6ED9B9-C68C-F7C5-F03A-25D997250294}"/>
              </a:ext>
            </a:extLst>
          </p:cNvPr>
          <p:cNvSpPr txBox="1"/>
          <p:nvPr/>
        </p:nvSpPr>
        <p:spPr>
          <a:xfrm>
            <a:off x="473509" y="3834728"/>
            <a:ext cx="8459934" cy="2643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．スパゲッティを半分に</a:t>
            </a: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折り、ポリぶくろに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２．切りぼし大根を加える。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３．スパゲッティと切りぼし大根が全てひたるまで水を入れ、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分おく。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５．あらかじめ、なべ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に湯をわかして平皿をしずめる。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６．③をふくろの中で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分加熱する。（スパゲッティのゆで時間が目安）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７．⑥を器にうつし、ツナかんは油ごと、塩こんぶ、めんつゆを入れてまぜ合わせる。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141C77-0E6B-8A0A-782D-7489C95CF806}"/>
              </a:ext>
            </a:extLst>
          </p:cNvPr>
          <p:cNvSpPr txBox="1"/>
          <p:nvPr/>
        </p:nvSpPr>
        <p:spPr>
          <a:xfrm>
            <a:off x="169880" y="310438"/>
            <a:ext cx="55112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●かん物で和風パスタ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686564-9D73-B483-E470-CF5E154134FE}"/>
              </a:ext>
            </a:extLst>
          </p:cNvPr>
          <p:cNvSpPr txBox="1"/>
          <p:nvPr/>
        </p:nvSpPr>
        <p:spPr>
          <a:xfrm>
            <a:off x="616455" y="3036212"/>
            <a:ext cx="56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5FED06-90C7-67A1-4F80-654ADA3C3A91}"/>
              </a:ext>
            </a:extLst>
          </p:cNvPr>
          <p:cNvSpPr txBox="1"/>
          <p:nvPr/>
        </p:nvSpPr>
        <p:spPr>
          <a:xfrm>
            <a:off x="473509" y="3279279"/>
            <a:ext cx="245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・塩こんぶ：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E9E2E1-229C-4DBF-1A56-DEB6DA543B3F}"/>
              </a:ext>
            </a:extLst>
          </p:cNvPr>
          <p:cNvSpPr txBox="1"/>
          <p:nvPr/>
        </p:nvSpPr>
        <p:spPr>
          <a:xfrm>
            <a:off x="329753" y="897168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5A8314-04CB-9CF1-5D2F-912FB2501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609" y="1054210"/>
            <a:ext cx="2979016" cy="251195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BF4097-8026-DE6B-71F3-CDEBD6D97816}"/>
              </a:ext>
            </a:extLst>
          </p:cNvPr>
          <p:cNvSpPr txBox="1"/>
          <p:nvPr/>
        </p:nvSpPr>
        <p:spPr>
          <a:xfrm>
            <a:off x="528815" y="669287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</p:spTree>
    <p:extLst>
      <p:ext uri="{BB962C8B-B14F-4D97-AF65-F5344CB8AC3E}">
        <p14:creationId xmlns:p14="http://schemas.microsoft.com/office/powerpoint/2010/main" val="129816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5AC9DF-604B-381C-D414-965EE27F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2" y="1034051"/>
            <a:ext cx="8775675" cy="5281023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36EA67F-775F-1E3F-8499-8C58967AD779}"/>
              </a:ext>
            </a:extLst>
          </p:cNvPr>
          <p:cNvGrpSpPr/>
          <p:nvPr/>
        </p:nvGrpSpPr>
        <p:grpSpPr>
          <a:xfrm>
            <a:off x="313905" y="258312"/>
            <a:ext cx="8632174" cy="6017268"/>
            <a:chOff x="1879467" y="362221"/>
            <a:chExt cx="8632174" cy="6017268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3B58B7CF-C87F-ACE6-D15E-97E33090FDAD}"/>
                </a:ext>
              </a:extLst>
            </p:cNvPr>
            <p:cNvGrpSpPr/>
            <p:nvPr/>
          </p:nvGrpSpPr>
          <p:grpSpPr>
            <a:xfrm>
              <a:off x="1879467" y="362221"/>
              <a:ext cx="8632174" cy="5627771"/>
              <a:chOff x="1879467" y="362221"/>
              <a:chExt cx="8632174" cy="5627771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2512915F-1D2A-1222-1923-884B3C7ED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79467" y="2589028"/>
                <a:ext cx="2119159" cy="1552482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463A9FC-24DC-13F3-CBA3-C11FCF113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74237" y="2649682"/>
                <a:ext cx="1043524" cy="2647995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141D3E32-89EA-4D6D-2DE4-8E46CFA9B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67682" y="3158366"/>
                <a:ext cx="1630170" cy="1966288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35EA159A-9D2A-72A6-3B67-2A429D07F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2847" y="4462632"/>
                <a:ext cx="1269252" cy="1527360"/>
              </a:xfrm>
              <a:prstGeom prst="rect">
                <a:avLst/>
              </a:prstGeom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47FF7BF-91FE-E2DA-B664-F50CA07AE240}"/>
                  </a:ext>
                </a:extLst>
              </p:cNvPr>
              <p:cNvSpPr txBox="1"/>
              <p:nvPr/>
            </p:nvSpPr>
            <p:spPr>
              <a:xfrm>
                <a:off x="2668644" y="362221"/>
                <a:ext cx="7229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b="1" dirty="0"/>
                  <a:t>かん物で和風パスタ　</a:t>
                </a:r>
                <a:r>
                  <a:rPr lang="en-US" altLang="ja-JP" sz="2800" b="1" dirty="0"/>
                  <a:t>3</a:t>
                </a:r>
                <a:r>
                  <a:rPr lang="ja-JP" altLang="en-US" sz="2800" b="1" dirty="0"/>
                  <a:t>つの食品のグループ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A05C7AB-3BFD-1E9D-706D-477C4C396574}"/>
                  </a:ext>
                </a:extLst>
              </p:cNvPr>
              <p:cNvSpPr txBox="1"/>
              <p:nvPr/>
            </p:nvSpPr>
            <p:spPr>
              <a:xfrm>
                <a:off x="2295949" y="4062522"/>
                <a:ext cx="15143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ツナかん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CDEB3F3-B476-9863-E545-51C63ACC1DE4}"/>
                  </a:ext>
                </a:extLst>
              </p:cNvPr>
              <p:cNvSpPr txBox="1"/>
              <p:nvPr/>
            </p:nvSpPr>
            <p:spPr>
              <a:xfrm>
                <a:off x="5142424" y="5207205"/>
                <a:ext cx="21615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スパゲッティ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C455C8F-6C85-9103-2471-4B4FB4CA2622}"/>
                  </a:ext>
                </a:extLst>
              </p:cNvPr>
              <p:cNvSpPr txBox="1"/>
              <p:nvPr/>
            </p:nvSpPr>
            <p:spPr>
              <a:xfrm>
                <a:off x="8190668" y="5207205"/>
                <a:ext cx="2320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切りぼし大根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8CE5F31-F00A-C2C5-1F8D-7F7BFA0071C5}"/>
                </a:ext>
              </a:extLst>
            </p:cNvPr>
            <p:cNvSpPr txBox="1"/>
            <p:nvPr/>
          </p:nvSpPr>
          <p:spPr>
            <a:xfrm>
              <a:off x="2817954" y="5979379"/>
              <a:ext cx="1984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/>
                <a:t>しおこんぶ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4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189</Words>
  <Application>Microsoft Macintosh PowerPoint</Application>
  <PresentationFormat>画面に合わせる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5</cp:revision>
  <dcterms:created xsi:type="dcterms:W3CDTF">2024-09-20T08:19:26Z</dcterms:created>
  <dcterms:modified xsi:type="dcterms:W3CDTF">2025-05-16T10:13:53Z</dcterms:modified>
</cp:coreProperties>
</file>