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1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4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4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56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63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3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67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72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67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45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14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3264-AFA1-4B80-B60D-66BD247DD296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C1BA-55ED-490C-97FB-6329A0E40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1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8D5CE2-758F-D314-D66B-809864F0ED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0AD07-0159-138A-840F-6549820B42B1}"/>
              </a:ext>
            </a:extLst>
          </p:cNvPr>
          <p:cNvSpPr txBox="1"/>
          <p:nvPr/>
        </p:nvSpPr>
        <p:spPr>
          <a:xfrm>
            <a:off x="352897" y="903173"/>
            <a:ext cx="34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C79ABF-F021-5F93-BE17-CC090FFF81ED}"/>
              </a:ext>
            </a:extLst>
          </p:cNvPr>
          <p:cNvSpPr txBox="1"/>
          <p:nvPr/>
        </p:nvSpPr>
        <p:spPr>
          <a:xfrm>
            <a:off x="198573" y="168298"/>
            <a:ext cx="726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●さばのちゃんちゃんむし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2F0D49-2AFA-B61A-2243-358EAC5806D0}"/>
              </a:ext>
            </a:extLst>
          </p:cNvPr>
          <p:cNvSpPr txBox="1"/>
          <p:nvPr/>
        </p:nvSpPr>
        <p:spPr>
          <a:xfrm>
            <a:off x="352897" y="1364838"/>
            <a:ext cx="6574323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・さばかん（みそ味）　　　　　　　　　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</a:t>
            </a:r>
            <a:endParaRPr lang="ja-JP" altLang="en-US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・かんそう野菜　　　　　　　　　　　　　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20g</a:t>
            </a:r>
            <a:endParaRPr lang="ja-JP" altLang="en-US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・水（かんそう野菜をもどす用）　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400</a:t>
            </a:r>
            <a:r>
              <a:rPr lang="ja-JP" altLang="en-US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ｍ</a:t>
            </a:r>
            <a:r>
              <a:rPr lang="en-US" altLang="ja-JP" sz="2400" b="0" i="0" u="none" strike="noStrike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endParaRPr lang="ja-JP" altLang="en-US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95190-7C92-E680-D73C-34271E166A24}"/>
              </a:ext>
            </a:extLst>
          </p:cNvPr>
          <p:cNvSpPr txBox="1"/>
          <p:nvPr/>
        </p:nvSpPr>
        <p:spPr>
          <a:xfrm>
            <a:off x="445455" y="3062859"/>
            <a:ext cx="8018905" cy="379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☆作り方☆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１．かんそう</a:t>
            </a:r>
            <a:r>
              <a:rPr lang="ja-JP" altLang="en-US" sz="2000" b="0" i="0" u="none" strike="noStrike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野菜をポリぶくろに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入れ、水でもどす。（約</a:t>
            </a:r>
            <a:r>
              <a:rPr lang="en-US" altLang="ja-JP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分）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２．</a:t>
            </a:r>
            <a:r>
              <a:rPr lang="ja-JP" altLang="en-US" sz="2000" b="0" i="0" u="none" strike="noStrike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別のポリぶくろにさば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を入れる。（しる気は軽く切る）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３．かんそう野菜の水気をしぼり、さば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</a:t>
            </a: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のふくろに入れる。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４．さばと野菜をふくろの上からもみこむ。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５．</a:t>
            </a: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空気が入らないようにふくろをねじり、上の方で口を結ぶ。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  <a:spcBef>
                <a:spcPts val="1125"/>
              </a:spcBef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６．</a:t>
            </a:r>
            <a:r>
              <a:rPr lang="ja-JP" altLang="en-US" sz="2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あらかじめ、</a:t>
            </a:r>
            <a:r>
              <a:rPr lang="ja-JP" altLang="en-US" sz="2000" b="0" i="0" u="none" strike="noStrike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なべ</a:t>
            </a: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に湯をわかして平皿をしずめる。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７．</a:t>
            </a: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分間湯せんする。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>
              <a:lnSpc>
                <a:spcPts val="2000"/>
              </a:lnSpc>
              <a:spcBef>
                <a:spcPts val="1125"/>
              </a:spcBef>
              <a:spcAft>
                <a:spcPts val="0"/>
              </a:spcAft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８．器に移し、ふくろを切り開いて完成。</a:t>
            </a:r>
            <a:endParaRPr lang="ja-JP" altLang="en-US" sz="20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endParaRPr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2F1E8E-CCA3-B816-7014-671634B40C86}"/>
              </a:ext>
            </a:extLst>
          </p:cNvPr>
          <p:cNvSpPr txBox="1"/>
          <p:nvPr/>
        </p:nvSpPr>
        <p:spPr>
          <a:xfrm>
            <a:off x="528815" y="669287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32F3CB-A086-4884-5A80-A7BDE256F1C5}"/>
              </a:ext>
            </a:extLst>
          </p:cNvPr>
          <p:cNvSpPr txBox="1"/>
          <p:nvPr/>
        </p:nvSpPr>
        <p:spPr>
          <a:xfrm>
            <a:off x="3832376" y="5910154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かんせい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A495A-BA47-3D63-0D94-BCA45D8B0D0D}"/>
              </a:ext>
            </a:extLst>
          </p:cNvPr>
          <p:cNvSpPr txBox="1"/>
          <p:nvPr/>
        </p:nvSpPr>
        <p:spPr>
          <a:xfrm>
            <a:off x="6208951" y="4791152"/>
            <a:ext cx="64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ECB6FE9-E39F-C6E8-2D75-C9BE52736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781" y="643918"/>
            <a:ext cx="2386349" cy="229845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243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E7BD937-A398-6015-A4E6-12207E0B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2" y="944242"/>
            <a:ext cx="8483216" cy="501162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463C10-D4E0-4255-8ACB-08FC5F40F70B}"/>
              </a:ext>
            </a:extLst>
          </p:cNvPr>
          <p:cNvSpPr txBox="1"/>
          <p:nvPr/>
        </p:nvSpPr>
        <p:spPr>
          <a:xfrm>
            <a:off x="782335" y="4724756"/>
            <a:ext cx="192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サバみそかん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7C6091-61BA-5258-DB01-F03721DD34E1}"/>
              </a:ext>
            </a:extLst>
          </p:cNvPr>
          <p:cNvSpPr txBox="1"/>
          <p:nvPr/>
        </p:nvSpPr>
        <p:spPr>
          <a:xfrm>
            <a:off x="6663851" y="5347081"/>
            <a:ext cx="175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かんそう野菜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C7FCEC-805D-C618-8FFC-57E4F4AD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4" y="3086708"/>
            <a:ext cx="1997347" cy="15635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2B1038-3174-62C6-4562-578254298500}"/>
              </a:ext>
            </a:extLst>
          </p:cNvPr>
          <p:cNvSpPr txBox="1"/>
          <p:nvPr/>
        </p:nvSpPr>
        <p:spPr>
          <a:xfrm>
            <a:off x="899020" y="346515"/>
            <a:ext cx="721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+mn-ea"/>
              </a:rPr>
              <a:t>さばのちゃんちゃんむし　３つの食品のグループ</a:t>
            </a:r>
            <a:endParaRPr lang="en-US" altLang="ja-JP" sz="2400" b="1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75CDC-FB00-469F-6794-345B47811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183" y="2416371"/>
            <a:ext cx="1393972" cy="12754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B3603C-4876-5CD2-5604-A22550A05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69" y="2448331"/>
            <a:ext cx="2175146" cy="28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185</Words>
  <Application>Microsoft Macintosh PowerPoint</Application>
  <PresentationFormat>画面に合わせる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dcterms:created xsi:type="dcterms:W3CDTF">2024-10-02T10:21:46Z</dcterms:created>
  <dcterms:modified xsi:type="dcterms:W3CDTF">2025-05-16T10:14:20Z</dcterms:modified>
</cp:coreProperties>
</file>