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  <p:sldId id="269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62" autoAdjust="0"/>
    <p:restoredTop sz="94658"/>
  </p:normalViewPr>
  <p:slideViewPr>
    <p:cSldViewPr snapToGrid="0">
      <p:cViewPr varScale="1">
        <p:scale>
          <a:sx n="116" d="100"/>
          <a:sy n="116" d="100"/>
        </p:scale>
        <p:origin x="181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華 秋本" userId="297fb004fc5de935" providerId="LiveId" clId="{7643B690-5778-479B-AED2-484854862FCF}"/>
    <pc:docChg chg="modSld">
      <pc:chgData name="華 秋本" userId="297fb004fc5de935" providerId="LiveId" clId="{7643B690-5778-479B-AED2-484854862FCF}" dt="2024-10-02T10:30:33.992" v="19" actId="1076"/>
      <pc:docMkLst>
        <pc:docMk/>
      </pc:docMkLst>
      <pc:sldChg chg="modSp mod">
        <pc:chgData name="華 秋本" userId="297fb004fc5de935" providerId="LiveId" clId="{7643B690-5778-479B-AED2-484854862FCF}" dt="2024-10-02T10:30:33.992" v="19" actId="1076"/>
        <pc:sldMkLst>
          <pc:docMk/>
          <pc:sldMk cId="3710401561" sldId="269"/>
        </pc:sldMkLst>
        <pc:spChg chg="mod">
          <ac:chgData name="華 秋本" userId="297fb004fc5de935" providerId="LiveId" clId="{7643B690-5778-479B-AED2-484854862FCF}" dt="2024-10-02T10:30:33.992" v="19" actId="1076"/>
          <ac:spMkLst>
            <pc:docMk/>
            <pc:sldMk cId="3710401561" sldId="269"/>
            <ac:spMk id="11" creationId="{147FF7BF-91FE-E2DA-B664-F50CA07AE24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E0DE0-C81B-4D52-953F-C593E486B1F2}" type="datetimeFigureOut">
              <a:rPr kumimoji="1" lang="ja-JP" altLang="en-US" smtClean="0"/>
              <a:t>2025/5/16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37073-770A-43C4-815D-6367094A40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1999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E0DE0-C81B-4D52-953F-C593E486B1F2}" type="datetimeFigureOut">
              <a:rPr kumimoji="1" lang="ja-JP" altLang="en-US" smtClean="0"/>
              <a:t>2025/5/16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37073-770A-43C4-815D-6367094A40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7936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E0DE0-C81B-4D52-953F-C593E486B1F2}" type="datetimeFigureOut">
              <a:rPr kumimoji="1" lang="ja-JP" altLang="en-US" smtClean="0"/>
              <a:t>2025/5/16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37073-770A-43C4-815D-6367094A40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7371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E0DE0-C81B-4D52-953F-C593E486B1F2}" type="datetimeFigureOut">
              <a:rPr kumimoji="1" lang="ja-JP" altLang="en-US" smtClean="0"/>
              <a:t>2025/5/16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37073-770A-43C4-815D-6367094A40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1932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E0DE0-C81B-4D52-953F-C593E486B1F2}" type="datetimeFigureOut">
              <a:rPr kumimoji="1" lang="ja-JP" altLang="en-US" smtClean="0"/>
              <a:t>2025/5/16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37073-770A-43C4-815D-6367094A40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8457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E0DE0-C81B-4D52-953F-C593E486B1F2}" type="datetimeFigureOut">
              <a:rPr kumimoji="1" lang="ja-JP" altLang="en-US" smtClean="0"/>
              <a:t>2025/5/16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37073-770A-43C4-815D-6367094A40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756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E0DE0-C81B-4D52-953F-C593E486B1F2}" type="datetimeFigureOut">
              <a:rPr kumimoji="1" lang="ja-JP" altLang="en-US" smtClean="0"/>
              <a:t>2025/5/16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37073-770A-43C4-815D-6367094A40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6445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E0DE0-C81B-4D52-953F-C593E486B1F2}" type="datetimeFigureOut">
              <a:rPr kumimoji="1" lang="ja-JP" altLang="en-US" smtClean="0"/>
              <a:t>2025/5/16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37073-770A-43C4-815D-6367094A40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7492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E0DE0-C81B-4D52-953F-C593E486B1F2}" type="datetimeFigureOut">
              <a:rPr kumimoji="1" lang="ja-JP" altLang="en-US" smtClean="0"/>
              <a:t>2025/5/16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37073-770A-43C4-815D-6367094A40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8468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E0DE0-C81B-4D52-953F-C593E486B1F2}" type="datetimeFigureOut">
              <a:rPr kumimoji="1" lang="ja-JP" altLang="en-US" smtClean="0"/>
              <a:t>2025/5/16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37073-770A-43C4-815D-6367094A40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3302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E0DE0-C81B-4D52-953F-C593E486B1F2}" type="datetimeFigureOut">
              <a:rPr kumimoji="1" lang="ja-JP" altLang="en-US" smtClean="0"/>
              <a:t>2025/5/16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37073-770A-43C4-815D-6367094A40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4363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AE0DE0-C81B-4D52-953F-C593E486B1F2}" type="datetimeFigureOut">
              <a:rPr kumimoji="1" lang="ja-JP" altLang="en-US" smtClean="0"/>
              <a:t>2025/5/16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637073-770A-43C4-815D-6367094A40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279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A1AB86E-C5C4-D5EB-E1D9-D32868BC068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>
                <a:lumMod val="75000"/>
              </a:schemeClr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FDEDE28-98F8-EDE9-C065-9AD911DD1EE1}"/>
              </a:ext>
            </a:extLst>
          </p:cNvPr>
          <p:cNvSpPr txBox="1"/>
          <p:nvPr/>
        </p:nvSpPr>
        <p:spPr>
          <a:xfrm>
            <a:off x="391625" y="370067"/>
            <a:ext cx="72676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●切りぼし大根の塩こんぶ和え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D18F287-67A8-295C-10BA-BE0C7BBA6464}"/>
              </a:ext>
            </a:extLst>
          </p:cNvPr>
          <p:cNvSpPr txBox="1"/>
          <p:nvPr/>
        </p:nvSpPr>
        <p:spPr>
          <a:xfrm>
            <a:off x="590395" y="1263354"/>
            <a:ext cx="16868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☆材料☆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A9A2445-62ED-4EC1-60CE-601D813A669D}"/>
              </a:ext>
            </a:extLst>
          </p:cNvPr>
          <p:cNvSpPr txBox="1"/>
          <p:nvPr/>
        </p:nvSpPr>
        <p:spPr>
          <a:xfrm>
            <a:off x="758983" y="1846434"/>
            <a:ext cx="6248399" cy="1309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200"/>
              </a:lnSpc>
            </a:pPr>
            <a:r>
              <a:rPr lang="ja-JP" altLang="en-US" sz="2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・切りぼし大根　　　　　　　　　　　　　　 </a:t>
            </a:r>
            <a:r>
              <a:rPr lang="en-US" altLang="ja-JP" sz="2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20g</a:t>
            </a:r>
          </a:p>
          <a:p>
            <a:pPr>
              <a:lnSpc>
                <a:spcPts val="3200"/>
              </a:lnSpc>
            </a:pPr>
            <a:r>
              <a:rPr lang="ja-JP" altLang="en-US" sz="2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・塩こんぶ　　　　　　　　　　　　　　　　　　５</a:t>
            </a:r>
            <a:r>
              <a:rPr lang="en-US" altLang="ja-JP" sz="2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g</a:t>
            </a:r>
          </a:p>
          <a:p>
            <a:pPr>
              <a:lnSpc>
                <a:spcPts val="3200"/>
              </a:lnSpc>
            </a:pPr>
            <a:r>
              <a:rPr lang="ja-JP" altLang="en-US" sz="2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・水（切りぼし大根をもどす用）　　 </a:t>
            </a:r>
            <a:r>
              <a:rPr lang="en-US" altLang="ja-JP" sz="2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350</a:t>
            </a:r>
            <a:r>
              <a:rPr lang="ja-JP" altLang="en-US" sz="2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ｍ</a:t>
            </a:r>
            <a:r>
              <a:rPr lang="en-US" altLang="ja-JP" sz="2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L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96B75AB-3FAC-AB56-630C-883D19DEAC27}"/>
              </a:ext>
            </a:extLst>
          </p:cNvPr>
          <p:cNvSpPr txBox="1"/>
          <p:nvPr/>
        </p:nvSpPr>
        <p:spPr>
          <a:xfrm>
            <a:off x="758983" y="3470702"/>
            <a:ext cx="8018905" cy="32821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☆作り方☆</a:t>
            </a:r>
            <a:endParaRPr lang="en-US" altLang="ja-JP" sz="20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lang="en-US" altLang="ja-JP" sz="2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</a:t>
            </a:r>
            <a:r>
              <a:rPr lang="ja-JP" altLang="en-US" sz="20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．ポリぶくろに</a:t>
            </a:r>
            <a:r>
              <a:rPr lang="ja-JP" altLang="en-US" sz="2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切りぼし大根を入れてもどす。（</a:t>
            </a:r>
            <a:r>
              <a:rPr lang="en-US" altLang="ja-JP" sz="2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30</a:t>
            </a:r>
            <a:r>
              <a:rPr lang="ja-JP" altLang="en-US" sz="2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分間）</a:t>
            </a:r>
            <a:endParaRPr lang="en-US" altLang="ja-JP" sz="20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２．水を</a:t>
            </a:r>
            <a:r>
              <a:rPr lang="ja-JP" altLang="en-US" sz="20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出し、ポリぶくろの</a:t>
            </a:r>
            <a:r>
              <a:rPr lang="ja-JP" altLang="en-US" sz="2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上からしぼる。</a:t>
            </a:r>
            <a:endParaRPr lang="en-US" altLang="ja-JP" sz="20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３．切りぼし大根、</a:t>
            </a:r>
            <a:r>
              <a:rPr lang="ja-JP" altLang="en-US" sz="20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塩こんぶを別のポリぶくろに</a:t>
            </a:r>
            <a:r>
              <a:rPr lang="ja-JP" altLang="en-US" sz="2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入れてもみこむ。（よくまぜる。）</a:t>
            </a:r>
            <a:endParaRPr lang="en-US" altLang="ja-JP" sz="20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４．皿にもりつけ、ふくろを開き、スプーンなどでまぜ合わせたら完成！</a:t>
            </a:r>
            <a:endParaRPr lang="en-US" altLang="ja-JP" sz="20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>
              <a:lnSpc>
                <a:spcPct val="150000"/>
              </a:lnSpc>
            </a:pPr>
            <a:endParaRPr lang="ja-JP" altLang="en-US" sz="20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B0A43D9-2FA7-8E77-B993-42D13BB80FD9}"/>
              </a:ext>
            </a:extLst>
          </p:cNvPr>
          <p:cNvSpPr txBox="1"/>
          <p:nvPr/>
        </p:nvSpPr>
        <p:spPr>
          <a:xfrm>
            <a:off x="758983" y="991216"/>
            <a:ext cx="11255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ざいりょう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78349AD9-CFBA-C76A-9085-F4763D65D43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 rot="5400000">
            <a:off x="6471574" y="356060"/>
            <a:ext cx="2235678" cy="2276253"/>
          </a:xfrm>
          <a:prstGeom prst="rect">
            <a:avLst/>
          </a:prstGeom>
          <a:noFill/>
          <a:ln w="38100">
            <a:solidFill>
              <a:schemeClr val="accent6">
                <a:lumMod val="60000"/>
                <a:lumOff val="4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0CB76B3-4067-0DFB-9EE8-F14496ACA922}"/>
              </a:ext>
            </a:extLst>
          </p:cNvPr>
          <p:cNvSpPr txBox="1"/>
          <p:nvPr/>
        </p:nvSpPr>
        <p:spPr>
          <a:xfrm>
            <a:off x="3105887" y="140083"/>
            <a:ext cx="5903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しお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F0F2757-3F78-E187-275C-BBDEA2DF2127}"/>
              </a:ext>
            </a:extLst>
          </p:cNvPr>
          <p:cNvSpPr txBox="1"/>
          <p:nvPr/>
        </p:nvSpPr>
        <p:spPr>
          <a:xfrm>
            <a:off x="7096473" y="5685774"/>
            <a:ext cx="11255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かんせい</a:t>
            </a:r>
          </a:p>
        </p:txBody>
      </p:sp>
    </p:spTree>
    <p:extLst>
      <p:ext uri="{BB962C8B-B14F-4D97-AF65-F5344CB8AC3E}">
        <p14:creationId xmlns:p14="http://schemas.microsoft.com/office/powerpoint/2010/main" val="85764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3E5AC9DF-604B-381C-D414-965EE27F1B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162" y="1034051"/>
            <a:ext cx="8775675" cy="5281023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B58B7CF-C87F-ACE6-D15E-97E33090FDAD}"/>
              </a:ext>
            </a:extLst>
          </p:cNvPr>
          <p:cNvGrpSpPr/>
          <p:nvPr/>
        </p:nvGrpSpPr>
        <p:grpSpPr>
          <a:xfrm>
            <a:off x="255506" y="281316"/>
            <a:ext cx="8704331" cy="5160535"/>
            <a:chOff x="1821068" y="385225"/>
            <a:chExt cx="8704331" cy="5160535"/>
          </a:xfrm>
        </p:grpSpPr>
        <p:pic>
          <p:nvPicPr>
            <p:cNvPr id="8" name="図 7">
              <a:extLst>
                <a:ext uri="{FF2B5EF4-FFF2-40B4-BE49-F238E27FC236}">
                  <a16:creationId xmlns:a16="http://schemas.microsoft.com/office/drawing/2014/main" id="{141D3E32-89EA-4D6D-2DE4-8E46CFA9B14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204426" y="2842081"/>
              <a:ext cx="1805119" cy="2177309"/>
            </a:xfrm>
            <a:prstGeom prst="rect">
              <a:avLst/>
            </a:prstGeom>
          </p:spPr>
        </p:pic>
        <p:pic>
          <p:nvPicPr>
            <p:cNvPr id="9" name="図 8">
              <a:extLst>
                <a:ext uri="{FF2B5EF4-FFF2-40B4-BE49-F238E27FC236}">
                  <a16:creationId xmlns:a16="http://schemas.microsoft.com/office/drawing/2014/main" id="{35EA159A-9D2A-72A6-3B67-2A429D07F75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260740" y="2895520"/>
              <a:ext cx="1764958" cy="2123869"/>
            </a:xfrm>
            <a:prstGeom prst="rect">
              <a:avLst/>
            </a:prstGeom>
          </p:spPr>
        </p:pic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147FF7BF-91FE-E2DA-B664-F50CA07AE240}"/>
                </a:ext>
              </a:extLst>
            </p:cNvPr>
            <p:cNvSpPr txBox="1"/>
            <p:nvPr/>
          </p:nvSpPr>
          <p:spPr>
            <a:xfrm>
              <a:off x="1821068" y="385225"/>
              <a:ext cx="870433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/>
                <a:t>切り干し大根の塩こんぶ和え　</a:t>
              </a:r>
              <a:r>
                <a:rPr lang="en-US" altLang="ja-JP" sz="2800" b="1" dirty="0"/>
                <a:t>3</a:t>
              </a:r>
              <a:r>
                <a:rPr lang="ja-JP" altLang="en-US" sz="2800" b="1" dirty="0"/>
                <a:t>つの食品のグループ</a:t>
              </a:r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0A05C7AB-3BFD-1E9D-706D-477C4C396574}"/>
                </a:ext>
              </a:extLst>
            </p:cNvPr>
            <p:cNvSpPr txBox="1"/>
            <p:nvPr/>
          </p:nvSpPr>
          <p:spPr>
            <a:xfrm>
              <a:off x="2585811" y="5145650"/>
              <a:ext cx="151433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2000" b="1" dirty="0"/>
                <a:t>しおこんぶ</a:t>
              </a:r>
            </a:p>
          </p:txBody>
        </p:sp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DC455C8F-6C85-9103-2471-4B4FB4CA2622}"/>
                </a:ext>
              </a:extLst>
            </p:cNvPr>
            <p:cNvSpPr txBox="1"/>
            <p:nvPr/>
          </p:nvSpPr>
          <p:spPr>
            <a:xfrm>
              <a:off x="8204426" y="5145650"/>
              <a:ext cx="232097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2000" b="1" dirty="0"/>
                <a:t>切りぼし大根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10401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</TotalTime>
  <Words>118</Words>
  <Application>Microsoft Macintosh PowerPoint</Application>
  <PresentationFormat>画面に合わせる (4:3)</PresentationFormat>
  <Paragraphs>16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UD デジタル 教科書体 NK-B</vt:lpstr>
      <vt:lpstr>UD デジタル 教科書体 NK-R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華 秋本</dc:creator>
  <cp:lastModifiedBy>IMAI Ako</cp:lastModifiedBy>
  <cp:revision>4</cp:revision>
  <dcterms:created xsi:type="dcterms:W3CDTF">2024-10-02T09:51:18Z</dcterms:created>
  <dcterms:modified xsi:type="dcterms:W3CDTF">2025-05-16T10:17:18Z</dcterms:modified>
</cp:coreProperties>
</file>