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73" r:id="rId5"/>
    <p:sldId id="281" r:id="rId6"/>
    <p:sldId id="258" r:id="rId7"/>
    <p:sldId id="279" r:id="rId8"/>
    <p:sldId id="259" r:id="rId9"/>
    <p:sldId id="261" r:id="rId10"/>
    <p:sldId id="275" r:id="rId11"/>
    <p:sldId id="264" r:id="rId12"/>
    <p:sldId id="262" r:id="rId13"/>
    <p:sldId id="263" r:id="rId14"/>
    <p:sldId id="265" r:id="rId15"/>
    <p:sldId id="278" r:id="rId16"/>
    <p:sldId id="270" r:id="rId17"/>
    <p:sldId id="282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82922-C6D6-AE2F-A8A1-66ABCA815D05}" name="華 秋本" initials="華秋" userId="297fb004fc5de93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E1C7C-342A-35B3-AF1B-15C29D4749A4}" v="1" dt="2025-03-12T01:39:12.055"/>
    <p1510:client id="{D5328B95-D90C-4450-877B-5641E21AF380}" v="3" dt="2025-03-12T04:29:02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54" d="100"/>
          <a:sy n="54" d="100"/>
        </p:scale>
        <p:origin x="53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850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加藤　千捺" userId="b2d7667e-eccf-44eb-9ff1-c804bb335104" providerId="ADAL" clId="{A0E04A19-C95F-4FF0-B0B5-68E7ED03E4B4}"/>
    <pc:docChg chg="undo custSel addSld delSld modSld">
      <pc:chgData name="加藤　千捺" userId="b2d7667e-eccf-44eb-9ff1-c804bb335104" providerId="ADAL" clId="{A0E04A19-C95F-4FF0-B0B5-68E7ED03E4B4}" dt="2025-03-12T01:51:21.729" v="457" actId="1076"/>
      <pc:docMkLst>
        <pc:docMk/>
      </pc:docMkLst>
      <pc:sldChg chg="addSp delSp modSp mod">
        <pc:chgData name="加藤　千捺" userId="b2d7667e-eccf-44eb-9ff1-c804bb335104" providerId="ADAL" clId="{A0E04A19-C95F-4FF0-B0B5-68E7ED03E4B4}" dt="2025-03-11T02:33:48.713" v="261" actId="1076"/>
        <pc:sldMkLst>
          <pc:docMk/>
          <pc:sldMk cId="1470907638" sldId="265"/>
        </pc:sldMkLst>
        <pc:spChg chg="mod">
          <ac:chgData name="加藤　千捺" userId="b2d7667e-eccf-44eb-9ff1-c804bb335104" providerId="ADAL" clId="{A0E04A19-C95F-4FF0-B0B5-68E7ED03E4B4}" dt="2025-03-11T02:33:48.713" v="261" actId="1076"/>
          <ac:spMkLst>
            <pc:docMk/>
            <pc:sldMk cId="1470907638" sldId="265"/>
            <ac:spMk id="4" creationId="{C2DD4FBE-C12C-7443-3688-CE5DE7147130}"/>
          </ac:spMkLst>
        </pc:spChg>
        <pc:spChg chg="mod">
          <ac:chgData name="加藤　千捺" userId="b2d7667e-eccf-44eb-9ff1-c804bb335104" providerId="ADAL" clId="{A0E04A19-C95F-4FF0-B0B5-68E7ED03E4B4}" dt="2025-03-11T02:33:36.647" v="259" actId="1076"/>
          <ac:spMkLst>
            <pc:docMk/>
            <pc:sldMk cId="1470907638" sldId="265"/>
            <ac:spMk id="6" creationId="{B3610123-C537-0382-D2FD-BD4CEF718425}"/>
          </ac:spMkLst>
        </pc:spChg>
        <pc:picChg chg="del">
          <ac:chgData name="加藤　千捺" userId="b2d7667e-eccf-44eb-9ff1-c804bb335104" providerId="ADAL" clId="{A0E04A19-C95F-4FF0-B0B5-68E7ED03E4B4}" dt="2025-03-11T02:30:18.567" v="230" actId="478"/>
          <ac:picMkLst>
            <pc:docMk/>
            <pc:sldMk cId="1470907638" sldId="265"/>
            <ac:picMk id="2" creationId="{E8BFFFAB-02F4-C3F1-A40F-E832F5C79C20}"/>
          </ac:picMkLst>
        </pc:picChg>
        <pc:picChg chg="add mod">
          <ac:chgData name="加藤　千捺" userId="b2d7667e-eccf-44eb-9ff1-c804bb335104" providerId="ADAL" clId="{A0E04A19-C95F-4FF0-B0B5-68E7ED03E4B4}" dt="2025-03-11T02:30:33.947" v="233" actId="1076"/>
          <ac:picMkLst>
            <pc:docMk/>
            <pc:sldMk cId="1470907638" sldId="265"/>
            <ac:picMk id="3074" creationId="{10CFAFB8-2017-5F4A-7357-653DF989B478}"/>
          </ac:picMkLst>
        </pc:picChg>
      </pc:sldChg>
      <pc:sldChg chg="addSp delSp modSp mod modCm">
        <pc:chgData name="加藤　千捺" userId="b2d7667e-eccf-44eb-9ff1-c804bb335104" providerId="ADAL" clId="{A0E04A19-C95F-4FF0-B0B5-68E7ED03E4B4}" dt="2025-03-11T01:16:47.672" v="89" actId="1076"/>
        <pc:sldMkLst>
          <pc:docMk/>
          <pc:sldMk cId="1368305228" sldId="270"/>
        </pc:sldMkLst>
        <pc:spChg chg="mod">
          <ac:chgData name="加藤　千捺" userId="b2d7667e-eccf-44eb-9ff1-c804bb335104" providerId="ADAL" clId="{A0E04A19-C95F-4FF0-B0B5-68E7ED03E4B4}" dt="2025-03-11T01:16:47.672" v="89" actId="1076"/>
          <ac:spMkLst>
            <pc:docMk/>
            <pc:sldMk cId="1368305228" sldId="270"/>
            <ac:spMk id="4" creationId="{DE0E41A2-CDE2-A271-9109-623DE1C2469C}"/>
          </ac:spMkLst>
        </pc:spChg>
        <pc:spChg chg="mod">
          <ac:chgData name="加藤　千捺" userId="b2d7667e-eccf-44eb-9ff1-c804bb335104" providerId="ADAL" clId="{A0E04A19-C95F-4FF0-B0B5-68E7ED03E4B4}" dt="2025-03-11T01:16:30.145" v="88" actId="1076"/>
          <ac:spMkLst>
            <pc:docMk/>
            <pc:sldMk cId="1368305228" sldId="270"/>
            <ac:spMk id="7" creationId="{45A63780-8A4F-AF28-A114-4F539D4A33AD}"/>
          </ac:spMkLst>
        </pc:spChg>
        <pc:picChg chg="add mod">
          <ac:chgData name="加藤　千捺" userId="b2d7667e-eccf-44eb-9ff1-c804bb335104" providerId="ADAL" clId="{A0E04A19-C95F-4FF0-B0B5-68E7ED03E4B4}" dt="2025-03-11T01:16:19.131" v="87" actId="1076"/>
          <ac:picMkLst>
            <pc:docMk/>
            <pc:sldMk cId="1368305228" sldId="270"/>
            <ac:picMk id="1026" creationId="{58F96E93-89CA-91D1-A7B8-79B2A0CCC679}"/>
          </ac:picMkLst>
        </pc:picChg>
        <pc:picChg chg="del mod">
          <ac:chgData name="加藤　千捺" userId="b2d7667e-eccf-44eb-9ff1-c804bb335104" providerId="ADAL" clId="{A0E04A19-C95F-4FF0-B0B5-68E7ED03E4B4}" dt="2025-03-11T01:16:00.329" v="82" actId="478"/>
          <ac:picMkLst>
            <pc:docMk/>
            <pc:sldMk cId="1368305228" sldId="270"/>
            <ac:picMk id="4098" creationId="{99BB38CB-55EA-8370-B088-E9EA958D3C5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加藤　千捺" userId="b2d7667e-eccf-44eb-9ff1-c804bb335104" providerId="ADAL" clId="{A0E04A19-C95F-4FF0-B0B5-68E7ED03E4B4}" dt="2025-03-11T01:14:20.869" v="73"/>
              <pc2:cmMkLst xmlns:pc2="http://schemas.microsoft.com/office/powerpoint/2019/9/main/command">
                <pc:docMk/>
                <pc:sldMk cId="1368305228" sldId="270"/>
                <pc2:cmMk id="{011C9CC6-9B09-49A1-B9C0-752329FC287B}"/>
              </pc2:cmMkLst>
            </pc226:cmChg>
          </p:ext>
        </pc:extLst>
      </pc:sldChg>
      <pc:sldChg chg="addSp delSp modSp mod">
        <pc:chgData name="加藤　千捺" userId="b2d7667e-eccf-44eb-9ff1-c804bb335104" providerId="ADAL" clId="{A0E04A19-C95F-4FF0-B0B5-68E7ED03E4B4}" dt="2025-03-11T02:16:24.454" v="229" actId="14100"/>
        <pc:sldMkLst>
          <pc:docMk/>
          <pc:sldMk cId="2468901195" sldId="271"/>
        </pc:sldMkLst>
        <pc:spChg chg="mod">
          <ac:chgData name="加藤　千捺" userId="b2d7667e-eccf-44eb-9ff1-c804bb335104" providerId="ADAL" clId="{A0E04A19-C95F-4FF0-B0B5-68E7ED03E4B4}" dt="2025-03-11T02:16:24.454" v="229" actId="14100"/>
          <ac:spMkLst>
            <pc:docMk/>
            <pc:sldMk cId="2468901195" sldId="271"/>
            <ac:spMk id="3" creationId="{DECA27A4-D42A-0D84-FB07-7D9A44472B30}"/>
          </ac:spMkLst>
        </pc:spChg>
        <pc:spChg chg="mod">
          <ac:chgData name="加藤　千捺" userId="b2d7667e-eccf-44eb-9ff1-c804bb335104" providerId="ADAL" clId="{A0E04A19-C95F-4FF0-B0B5-68E7ED03E4B4}" dt="2025-03-11T02:16:17.890" v="228" actId="1076"/>
          <ac:spMkLst>
            <pc:docMk/>
            <pc:sldMk cId="2468901195" sldId="271"/>
            <ac:spMk id="4" creationId="{0ADE0DE4-45CB-8A89-F7FF-7A18A9294966}"/>
          </ac:spMkLst>
        </pc:spChg>
        <pc:picChg chg="add mod">
          <ac:chgData name="加藤　千捺" userId="b2d7667e-eccf-44eb-9ff1-c804bb335104" providerId="ADAL" clId="{A0E04A19-C95F-4FF0-B0B5-68E7ED03E4B4}" dt="2025-03-11T02:14:04.464" v="214" actId="1076"/>
          <ac:picMkLst>
            <pc:docMk/>
            <pc:sldMk cId="2468901195" sldId="271"/>
            <ac:picMk id="2050" creationId="{F9C83216-48D4-8741-7D32-2AD4BA10EA65}"/>
          </ac:picMkLst>
        </pc:picChg>
        <pc:picChg chg="add mod">
          <ac:chgData name="加藤　千捺" userId="b2d7667e-eccf-44eb-9ff1-c804bb335104" providerId="ADAL" clId="{A0E04A19-C95F-4FF0-B0B5-68E7ED03E4B4}" dt="2025-03-11T02:14:04.464" v="214" actId="1076"/>
          <ac:picMkLst>
            <pc:docMk/>
            <pc:sldMk cId="2468901195" sldId="271"/>
            <ac:picMk id="2052" creationId="{E1252BC9-D72E-FBB1-8AAE-3A38BE7DDF7D}"/>
          </ac:picMkLst>
        </pc:picChg>
        <pc:picChg chg="add mod">
          <ac:chgData name="加藤　千捺" userId="b2d7667e-eccf-44eb-9ff1-c804bb335104" providerId="ADAL" clId="{A0E04A19-C95F-4FF0-B0B5-68E7ED03E4B4}" dt="2025-03-11T02:14:13.737" v="215" actId="14100"/>
          <ac:picMkLst>
            <pc:docMk/>
            <pc:sldMk cId="2468901195" sldId="271"/>
            <ac:picMk id="2054" creationId="{A1DA54A1-7B06-62AD-E2FB-2FA2188D253D}"/>
          </ac:picMkLst>
        </pc:picChg>
        <pc:picChg chg="add mod">
          <ac:chgData name="加藤　千捺" userId="b2d7667e-eccf-44eb-9ff1-c804bb335104" providerId="ADAL" clId="{A0E04A19-C95F-4FF0-B0B5-68E7ED03E4B4}" dt="2025-03-11T02:14:27.370" v="217" actId="732"/>
          <ac:picMkLst>
            <pc:docMk/>
            <pc:sldMk cId="2468901195" sldId="271"/>
            <ac:picMk id="2056" creationId="{496F07A3-D1C9-DD5A-FA2E-67BD7CFE8CA8}"/>
          </ac:picMkLst>
        </pc:picChg>
        <pc:picChg chg="del">
          <ac:chgData name="加藤　千捺" userId="b2d7667e-eccf-44eb-9ff1-c804bb335104" providerId="ADAL" clId="{A0E04A19-C95F-4FF0-B0B5-68E7ED03E4B4}" dt="2025-03-11T02:06:02.701" v="90" actId="478"/>
          <ac:picMkLst>
            <pc:docMk/>
            <pc:sldMk cId="2468901195" sldId="271"/>
            <ac:picMk id="6146" creationId="{0987AC4A-A2B8-3BFE-DA6C-F090C5F8A01C}"/>
          </ac:picMkLst>
        </pc:picChg>
      </pc:sldChg>
      <pc:sldChg chg="del">
        <pc:chgData name="加藤　千捺" userId="b2d7667e-eccf-44eb-9ff1-c804bb335104" providerId="ADAL" clId="{A0E04A19-C95F-4FF0-B0B5-68E7ED03E4B4}" dt="2025-03-11T02:49:28.805" v="394" actId="2696"/>
        <pc:sldMkLst>
          <pc:docMk/>
          <pc:sldMk cId="121525644" sldId="272"/>
        </pc:sldMkLst>
      </pc:sldChg>
      <pc:sldChg chg="addSp delSp modSp mod">
        <pc:chgData name="加藤　千捺" userId="b2d7667e-eccf-44eb-9ff1-c804bb335104" providerId="ADAL" clId="{A0E04A19-C95F-4FF0-B0B5-68E7ED03E4B4}" dt="2025-03-12T01:51:21.729" v="457" actId="1076"/>
        <pc:sldMkLst>
          <pc:docMk/>
          <pc:sldMk cId="2693640451" sldId="278"/>
        </pc:sldMkLst>
        <pc:spChg chg="del">
          <ac:chgData name="加藤　千捺" userId="b2d7667e-eccf-44eb-9ff1-c804bb335104" providerId="ADAL" clId="{A0E04A19-C95F-4FF0-B0B5-68E7ED03E4B4}" dt="2025-03-12T01:40:28.088" v="403" actId="21"/>
          <ac:spMkLst>
            <pc:docMk/>
            <pc:sldMk cId="2693640451" sldId="278"/>
            <ac:spMk id="7" creationId="{7720E9BF-D950-CBA7-598D-D4762A1429CE}"/>
          </ac:spMkLst>
        </pc:spChg>
        <pc:spChg chg="del">
          <ac:chgData name="加藤　千捺" userId="b2d7667e-eccf-44eb-9ff1-c804bb335104" providerId="ADAL" clId="{A0E04A19-C95F-4FF0-B0B5-68E7ED03E4B4}" dt="2025-03-12T01:40:22.127" v="402" actId="21"/>
          <ac:spMkLst>
            <pc:docMk/>
            <pc:sldMk cId="2693640451" sldId="278"/>
            <ac:spMk id="8" creationId="{78657A88-F86C-DD54-9FE6-0E2157CE7DDF}"/>
          </ac:spMkLst>
        </pc:spChg>
        <pc:graphicFrameChg chg="add mod">
          <ac:chgData name="加藤　千捺" userId="b2d7667e-eccf-44eb-9ff1-c804bb335104" providerId="ADAL" clId="{A0E04A19-C95F-4FF0-B0B5-68E7ED03E4B4}" dt="2025-03-12T01:47:20.042" v="416"/>
          <ac:graphicFrameMkLst>
            <pc:docMk/>
            <pc:sldMk cId="2693640451" sldId="278"/>
            <ac:graphicFrameMk id="3" creationId="{F0847607-888D-D837-13AB-340D7FDC95DE}"/>
          </ac:graphicFrameMkLst>
        </pc:graphicFrameChg>
        <pc:picChg chg="add del mod">
          <ac:chgData name="加藤　千捺" userId="b2d7667e-eccf-44eb-9ff1-c804bb335104" providerId="ADAL" clId="{A0E04A19-C95F-4FF0-B0B5-68E7ED03E4B4}" dt="2025-03-12T01:47:17.699" v="415" actId="478"/>
          <ac:picMkLst>
            <pc:docMk/>
            <pc:sldMk cId="2693640451" sldId="278"/>
            <ac:picMk id="2" creationId="{7238791C-023E-4EC8-6D44-FD5522A0DDE5}"/>
          </ac:picMkLst>
        </pc:picChg>
        <pc:picChg chg="add mod">
          <ac:chgData name="加藤　千捺" userId="b2d7667e-eccf-44eb-9ff1-c804bb335104" providerId="ADAL" clId="{A0E04A19-C95F-4FF0-B0B5-68E7ED03E4B4}" dt="2025-03-12T01:50:51.483" v="449" actId="1076"/>
          <ac:picMkLst>
            <pc:docMk/>
            <pc:sldMk cId="2693640451" sldId="278"/>
            <ac:picMk id="9" creationId="{5E68A239-5CD5-E907-968F-013BD33445E9}"/>
          </ac:picMkLst>
        </pc:picChg>
        <pc:picChg chg="add mod">
          <ac:chgData name="加藤　千捺" userId="b2d7667e-eccf-44eb-9ff1-c804bb335104" providerId="ADAL" clId="{A0E04A19-C95F-4FF0-B0B5-68E7ED03E4B4}" dt="2025-03-12T01:51:21.729" v="457" actId="1076"/>
          <ac:picMkLst>
            <pc:docMk/>
            <pc:sldMk cId="2693640451" sldId="278"/>
            <ac:picMk id="10" creationId="{A028CDBA-2B6C-F391-A421-EC3480314155}"/>
          </ac:picMkLst>
        </pc:picChg>
        <pc:picChg chg="add mod">
          <ac:chgData name="加藤　千捺" userId="b2d7667e-eccf-44eb-9ff1-c804bb335104" providerId="ADAL" clId="{A0E04A19-C95F-4FF0-B0B5-68E7ED03E4B4}" dt="2025-03-12T01:50:59.019" v="451" actId="1076"/>
          <ac:picMkLst>
            <pc:docMk/>
            <pc:sldMk cId="2693640451" sldId="278"/>
            <ac:picMk id="1026" creationId="{0E140605-EE18-AEA8-8E10-4E37DD4CC69C}"/>
          </ac:picMkLst>
        </pc:picChg>
        <pc:picChg chg="add mod">
          <ac:chgData name="加藤　千捺" userId="b2d7667e-eccf-44eb-9ff1-c804bb335104" providerId="ADAL" clId="{A0E04A19-C95F-4FF0-B0B5-68E7ED03E4B4}" dt="2025-03-12T01:51:11.423" v="454" actId="1076"/>
          <ac:picMkLst>
            <pc:docMk/>
            <pc:sldMk cId="2693640451" sldId="278"/>
            <ac:picMk id="1028" creationId="{A3D2D4E9-0C66-BEA1-9FA7-E18944138182}"/>
          </ac:picMkLst>
        </pc:picChg>
        <pc:picChg chg="add del mod">
          <ac:chgData name="加藤　千捺" userId="b2d7667e-eccf-44eb-9ff1-c804bb335104" providerId="ADAL" clId="{A0E04A19-C95F-4FF0-B0B5-68E7ED03E4B4}" dt="2025-03-12T01:50:20.021" v="444" actId="21"/>
          <ac:picMkLst>
            <pc:docMk/>
            <pc:sldMk cId="2693640451" sldId="278"/>
            <ac:picMk id="1030" creationId="{A028CDBA-2B6C-F391-A421-EC3480314155}"/>
          </ac:picMkLst>
        </pc:picChg>
        <pc:picChg chg="del">
          <ac:chgData name="加藤　千捺" userId="b2d7667e-eccf-44eb-9ff1-c804bb335104" providerId="ADAL" clId="{A0E04A19-C95F-4FF0-B0B5-68E7ED03E4B4}" dt="2025-03-12T01:39:55.056" v="395" actId="478"/>
          <ac:picMkLst>
            <pc:docMk/>
            <pc:sldMk cId="2693640451" sldId="278"/>
            <ac:picMk id="4098" creationId="{61C37083-BE98-C550-5B45-C2D7FD2600B5}"/>
          </ac:picMkLst>
        </pc:picChg>
      </pc:sldChg>
      <pc:sldChg chg="addSp delSp modSp mod">
        <pc:chgData name="加藤　千捺" userId="b2d7667e-eccf-44eb-9ff1-c804bb335104" providerId="ADAL" clId="{A0E04A19-C95F-4FF0-B0B5-68E7ED03E4B4}" dt="2025-03-11T02:47:47.938" v="393" actId="1076"/>
        <pc:sldMkLst>
          <pc:docMk/>
          <pc:sldMk cId="3861320315" sldId="282"/>
        </pc:sldMkLst>
        <pc:spChg chg="add mod">
          <ac:chgData name="加藤　千捺" userId="b2d7667e-eccf-44eb-9ff1-c804bb335104" providerId="ADAL" clId="{A0E04A19-C95F-4FF0-B0B5-68E7ED03E4B4}" dt="2025-03-11T02:47:32.278" v="390" actId="1076"/>
          <ac:spMkLst>
            <pc:docMk/>
            <pc:sldMk cId="3861320315" sldId="282"/>
            <ac:spMk id="2" creationId="{153CA0BD-EEB8-08F2-C8FB-6E03962AF821}"/>
          </ac:spMkLst>
        </pc:spChg>
        <pc:spChg chg="mod">
          <ac:chgData name="加藤　千捺" userId="b2d7667e-eccf-44eb-9ff1-c804bb335104" providerId="ADAL" clId="{A0E04A19-C95F-4FF0-B0B5-68E7ED03E4B4}" dt="2025-03-11T02:47:47.938" v="393" actId="1076"/>
          <ac:spMkLst>
            <pc:docMk/>
            <pc:sldMk cId="3861320315" sldId="282"/>
            <ac:spMk id="3" creationId="{B9095856-B1DB-8A7F-A282-9992D03263B2}"/>
          </ac:spMkLst>
        </pc:spChg>
        <pc:picChg chg="del">
          <ac:chgData name="加藤　千捺" userId="b2d7667e-eccf-44eb-9ff1-c804bb335104" providerId="ADAL" clId="{A0E04A19-C95F-4FF0-B0B5-68E7ED03E4B4}" dt="2025-03-11T02:43:44.723" v="262" actId="478"/>
          <ac:picMkLst>
            <pc:docMk/>
            <pc:sldMk cId="3861320315" sldId="282"/>
            <ac:picMk id="1026" creationId="{002DF8AF-36A5-333F-7389-1C46BB2004E9}"/>
          </ac:picMkLst>
        </pc:picChg>
        <pc:picChg chg="add mod">
          <ac:chgData name="加藤　千捺" userId="b2d7667e-eccf-44eb-9ff1-c804bb335104" providerId="ADAL" clId="{A0E04A19-C95F-4FF0-B0B5-68E7ED03E4B4}" dt="2025-03-11T02:47:43.150" v="392" actId="1076"/>
          <ac:picMkLst>
            <pc:docMk/>
            <pc:sldMk cId="3861320315" sldId="282"/>
            <ac:picMk id="4098" creationId="{663592FC-587F-34DF-00F5-0B0CC30E04C5}"/>
          </ac:picMkLst>
        </pc:picChg>
      </pc:sldChg>
      <pc:sldChg chg="addSp modSp new del">
        <pc:chgData name="加藤　千捺" userId="b2d7667e-eccf-44eb-9ff1-c804bb335104" providerId="ADAL" clId="{A0E04A19-C95F-4FF0-B0B5-68E7ED03E4B4}" dt="2025-03-11T02:13:20.176" v="207" actId="680"/>
        <pc:sldMkLst>
          <pc:docMk/>
          <pc:sldMk cId="1347895617" sldId="283"/>
        </pc:sldMkLst>
        <pc:picChg chg="add mod">
          <ac:chgData name="加藤　千捺" userId="b2d7667e-eccf-44eb-9ff1-c804bb335104" providerId="ADAL" clId="{A0E04A19-C95F-4FF0-B0B5-68E7ED03E4B4}" dt="2025-03-11T02:13:07.833" v="205"/>
          <ac:picMkLst>
            <pc:docMk/>
            <pc:sldMk cId="1347895617" sldId="283"/>
            <ac:picMk id="2" creationId="{DA9F318C-8C97-2D56-BC9A-741678874035}"/>
          </ac:picMkLst>
        </pc:picChg>
        <pc:picChg chg="add mod">
          <ac:chgData name="加藤　千捺" userId="b2d7667e-eccf-44eb-9ff1-c804bb335104" providerId="ADAL" clId="{A0E04A19-C95F-4FF0-B0B5-68E7ED03E4B4}" dt="2025-03-11T02:13:07.833" v="205"/>
          <ac:picMkLst>
            <pc:docMk/>
            <pc:sldMk cId="1347895617" sldId="283"/>
            <ac:picMk id="3" creationId="{ADDA744F-8349-AB44-E681-502BD1A22FF6}"/>
          </ac:picMkLst>
        </pc:picChg>
        <pc:picChg chg="add mod">
          <ac:chgData name="加藤　千捺" userId="b2d7667e-eccf-44eb-9ff1-c804bb335104" providerId="ADAL" clId="{A0E04A19-C95F-4FF0-B0B5-68E7ED03E4B4}" dt="2025-03-11T02:13:07.833" v="205"/>
          <ac:picMkLst>
            <pc:docMk/>
            <pc:sldMk cId="1347895617" sldId="283"/>
            <ac:picMk id="4" creationId="{99432800-CF3D-F6D6-D75B-BE305F79B58C}"/>
          </ac:picMkLst>
        </pc:picChg>
        <pc:picChg chg="add mod">
          <ac:chgData name="加藤　千捺" userId="b2d7667e-eccf-44eb-9ff1-c804bb335104" providerId="ADAL" clId="{A0E04A19-C95F-4FF0-B0B5-68E7ED03E4B4}" dt="2025-03-11T02:13:07.833" v="205"/>
          <ac:picMkLst>
            <pc:docMk/>
            <pc:sldMk cId="1347895617" sldId="283"/>
            <ac:picMk id="5" creationId="{B628B7BE-5C1B-4653-025C-C6185D0133FC}"/>
          </ac:picMkLst>
        </pc:picChg>
      </pc:sldChg>
    </pc:docChg>
  </pc:docChgLst>
  <pc:docChgLst>
    <pc:chgData name="加藤　千捺" userId="S::s822330009@kpu.ac.jp::b2d7667e-eccf-44eb-9ff1-c804bb335104" providerId="AD" clId="Web-{6BEE1C7C-342A-35B3-AF1B-15C29D4749A4}"/>
    <pc:docChg chg="modSld">
      <pc:chgData name="加藤　千捺" userId="S::s822330009@kpu.ac.jp::b2d7667e-eccf-44eb-9ff1-c804bb335104" providerId="AD" clId="Web-{6BEE1C7C-342A-35B3-AF1B-15C29D4749A4}" dt="2025-03-12T01:39:12.055" v="0"/>
      <pc:docMkLst>
        <pc:docMk/>
      </pc:docMkLst>
      <pc:sldChg chg="delSp">
        <pc:chgData name="加藤　千捺" userId="S::s822330009@kpu.ac.jp::b2d7667e-eccf-44eb-9ff1-c804bb335104" providerId="AD" clId="Web-{6BEE1C7C-342A-35B3-AF1B-15C29D4749A4}" dt="2025-03-12T01:39:12.055" v="0"/>
        <pc:sldMkLst>
          <pc:docMk/>
          <pc:sldMk cId="2693640451" sldId="278"/>
        </pc:sldMkLst>
        <pc:picChg chg="del">
          <ac:chgData name="加藤　千捺" userId="S::s822330009@kpu.ac.jp::b2d7667e-eccf-44eb-9ff1-c804bb335104" providerId="AD" clId="Web-{6BEE1C7C-342A-35B3-AF1B-15C29D4749A4}" dt="2025-03-12T01:39:12.055" v="0"/>
          <ac:picMkLst>
            <pc:docMk/>
            <pc:sldMk cId="2693640451" sldId="278"/>
            <ac:picMk id="4098" creationId="{61C37083-BE98-C550-5B45-C2D7FD2600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D894C7C-78FB-1BA8-8CF8-EF26539349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58DF344-246E-EE9C-7B43-5AB0680CE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6E45B04-ED5F-6E58-9018-A45A22D8FE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4E3285-E366-EC0B-8F67-7F859F0E1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AE537-E78C-4BD2-A9B0-E1602FDBE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1871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E63D0-5DF3-4BF9-B50B-07CA01D79DBC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E061D-E6A3-492A-BE1C-EF04BB6D50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380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45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86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41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7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21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73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37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15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711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9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70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4F122-9200-41C3-B357-39312AE2EEBA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C014-4B5C-43DF-A549-AA5C63287D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4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y.sapporo.jp/kikikanri/torikumi/oshirase/iburitoubu/a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y.kobe.lg.jp/a44881/bosai/disaster/earthquake01/earthquake03/22_hinanjo/22_05.htm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y.hachinohe.aomori.jp/section/bousai/shinsai_dvd/photo-b/b04.htm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oilet.or.jp/toilet-guide/example/detail00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F1C3BC-9314-A028-FFBF-E8A9662B192A}"/>
              </a:ext>
            </a:extLst>
          </p:cNvPr>
          <p:cNvSpPr txBox="1"/>
          <p:nvPr/>
        </p:nvSpPr>
        <p:spPr>
          <a:xfrm>
            <a:off x="617701" y="3014028"/>
            <a:ext cx="80731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pPr algn="ctr"/>
            <a:r>
              <a:rPr kumimoji="1" lang="ja-JP" altLang="en-US" sz="4000" dirty="0"/>
              <a:t>災害時に想定される</a:t>
            </a:r>
            <a:endParaRPr kumimoji="1" lang="en-US" altLang="ja-JP" sz="4000" dirty="0"/>
          </a:p>
          <a:p>
            <a:r>
              <a:rPr kumimoji="1" lang="ja-JP" altLang="en-US" dirty="0"/>
              <a:t>　　　　　　　　   </a:t>
            </a:r>
            <a:endParaRPr kumimoji="1" lang="en-US" altLang="ja-JP" dirty="0"/>
          </a:p>
          <a:p>
            <a:pPr algn="ctr"/>
            <a:r>
              <a:rPr kumimoji="1" lang="ja-JP" altLang="en-US" sz="4000" dirty="0"/>
              <a:t>衛生問題について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708278-DD87-1A2D-4209-7D44949DED8F}"/>
              </a:ext>
            </a:extLst>
          </p:cNvPr>
          <p:cNvSpPr txBox="1"/>
          <p:nvPr/>
        </p:nvSpPr>
        <p:spPr>
          <a:xfrm>
            <a:off x="495572" y="685689"/>
            <a:ext cx="8073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000" dirty="0">
                <a:effectLst/>
                <a:latin typeface="+mn-ea"/>
                <a:cs typeface="Times New Roman" panose="02020603050405020304" pitchFamily="18" charset="0"/>
              </a:rPr>
              <a:t>小目標①　健康管理・衛生管理に関することを身につける</a:t>
            </a:r>
            <a:endParaRPr lang="ja-JP" altLang="en-US" sz="2000" dirty="0">
              <a:latin typeface="+mn-ea"/>
            </a:endParaRPr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F8392BF8-95E7-536B-D2F0-85A716A00FC0}"/>
              </a:ext>
            </a:extLst>
          </p:cNvPr>
          <p:cNvSpPr txBox="1"/>
          <p:nvPr/>
        </p:nvSpPr>
        <p:spPr>
          <a:xfrm>
            <a:off x="3278124" y="2244587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 dirty="0">
                <a:latin typeface="+mn-ea"/>
              </a:rPr>
              <a:t>学習２</a:t>
            </a:r>
          </a:p>
        </p:txBody>
      </p:sp>
    </p:spTree>
    <p:extLst>
      <p:ext uri="{BB962C8B-B14F-4D97-AF65-F5344CB8AC3E}">
        <p14:creationId xmlns:p14="http://schemas.microsoft.com/office/powerpoint/2010/main" val="410843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雲 6">
            <a:extLst>
              <a:ext uri="{FF2B5EF4-FFF2-40B4-BE49-F238E27FC236}">
                <a16:creationId xmlns:a16="http://schemas.microsoft.com/office/drawing/2014/main" id="{789ED4AC-66CF-6603-8A34-C65978BE0353}"/>
              </a:ext>
            </a:extLst>
          </p:cNvPr>
          <p:cNvSpPr/>
          <p:nvPr/>
        </p:nvSpPr>
        <p:spPr>
          <a:xfrm>
            <a:off x="98759" y="1677402"/>
            <a:ext cx="3873166" cy="204687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C7E60338-D5F8-6529-1EA0-3FDBE4527C76}"/>
              </a:ext>
            </a:extLst>
          </p:cNvPr>
          <p:cNvSpPr/>
          <p:nvPr/>
        </p:nvSpPr>
        <p:spPr>
          <a:xfrm>
            <a:off x="659811" y="4301131"/>
            <a:ext cx="3873166" cy="204687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雲 9">
            <a:extLst>
              <a:ext uri="{FF2B5EF4-FFF2-40B4-BE49-F238E27FC236}">
                <a16:creationId xmlns:a16="http://schemas.microsoft.com/office/drawing/2014/main" id="{FC5E6E7E-2212-B7B4-31D7-070D91D96D5F}"/>
              </a:ext>
            </a:extLst>
          </p:cNvPr>
          <p:cNvSpPr/>
          <p:nvPr/>
        </p:nvSpPr>
        <p:spPr>
          <a:xfrm>
            <a:off x="4982308" y="3876675"/>
            <a:ext cx="3873166" cy="204687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雲 10">
            <a:extLst>
              <a:ext uri="{FF2B5EF4-FFF2-40B4-BE49-F238E27FC236}">
                <a16:creationId xmlns:a16="http://schemas.microsoft.com/office/drawing/2014/main" id="{BD6F5CE2-07FE-7D81-D26B-C49D11EA8512}"/>
              </a:ext>
            </a:extLst>
          </p:cNvPr>
          <p:cNvSpPr/>
          <p:nvPr/>
        </p:nvSpPr>
        <p:spPr>
          <a:xfrm>
            <a:off x="4867277" y="1677402"/>
            <a:ext cx="3873166" cy="204687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 descr="水道・ガス・電気のマーク（背景あり） | かわいいフリー素材集 いらすとや">
            <a:extLst>
              <a:ext uri="{FF2B5EF4-FFF2-40B4-BE49-F238E27FC236}">
                <a16:creationId xmlns:a16="http://schemas.microsoft.com/office/drawing/2014/main" id="{314FD626-83CB-225B-DC50-03984630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97" y="0"/>
            <a:ext cx="1439278" cy="143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FBC53B-B987-163F-AA47-61259A8702C7}"/>
              </a:ext>
            </a:extLst>
          </p:cNvPr>
          <p:cNvSpPr txBox="1"/>
          <p:nvPr/>
        </p:nvSpPr>
        <p:spPr>
          <a:xfrm>
            <a:off x="98759" y="238124"/>
            <a:ext cx="447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電気が止まると・・・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845BB3-1896-4D5B-BD00-F193DF0FAB15}"/>
              </a:ext>
            </a:extLst>
          </p:cNvPr>
          <p:cNvSpPr txBox="1"/>
          <p:nvPr/>
        </p:nvSpPr>
        <p:spPr>
          <a:xfrm>
            <a:off x="259914" y="2254258"/>
            <a:ext cx="3730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部屋の電気が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つかない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89F5F-2002-7A2B-242B-5CB7CA548624}"/>
              </a:ext>
            </a:extLst>
          </p:cNvPr>
          <p:cNvSpPr txBox="1"/>
          <p:nvPr/>
        </p:nvSpPr>
        <p:spPr>
          <a:xfrm>
            <a:off x="4757828" y="2315812"/>
            <a:ext cx="3982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機械の充電が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できない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11D94F-8EEC-7A98-2D56-2398494AD9D7}"/>
              </a:ext>
            </a:extLst>
          </p:cNvPr>
          <p:cNvSpPr txBox="1"/>
          <p:nvPr/>
        </p:nvSpPr>
        <p:spPr>
          <a:xfrm>
            <a:off x="1012514" y="5062957"/>
            <a:ext cx="316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冷蔵庫が使えない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45E334-4A9C-6D33-BC23-3EC39645AFD8}"/>
              </a:ext>
            </a:extLst>
          </p:cNvPr>
          <p:cNvSpPr txBox="1"/>
          <p:nvPr/>
        </p:nvSpPr>
        <p:spPr>
          <a:xfrm>
            <a:off x="4761236" y="4447444"/>
            <a:ext cx="4315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電子レンジが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使えない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CEAE2A-A5AD-9140-F461-48CD2C8E8A81}"/>
              </a:ext>
            </a:extLst>
          </p:cNvPr>
          <p:cNvSpPr txBox="1"/>
          <p:nvPr/>
        </p:nvSpPr>
        <p:spPr>
          <a:xfrm>
            <a:off x="6109683" y="2076354"/>
            <a:ext cx="198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じゅうでん</a:t>
            </a:r>
            <a:endParaRPr kumimoji="1"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0143B3-5BF8-0D67-4C08-E0EF7D3DFE33}"/>
              </a:ext>
            </a:extLst>
          </p:cNvPr>
          <p:cNvSpPr txBox="1"/>
          <p:nvPr/>
        </p:nvSpPr>
        <p:spPr>
          <a:xfrm>
            <a:off x="5399665" y="2079464"/>
            <a:ext cx="115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きかい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F10901-27C1-F728-8550-C8572CA76F5A}"/>
              </a:ext>
            </a:extLst>
          </p:cNvPr>
          <p:cNvSpPr txBox="1"/>
          <p:nvPr/>
        </p:nvSpPr>
        <p:spPr>
          <a:xfrm>
            <a:off x="681397" y="4808920"/>
            <a:ext cx="198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れいぞうこ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495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DD4FBE-C12C-7443-3688-CE5DE7147130}"/>
              </a:ext>
            </a:extLst>
          </p:cNvPr>
          <p:cNvSpPr txBox="1"/>
          <p:nvPr/>
        </p:nvSpPr>
        <p:spPr>
          <a:xfrm>
            <a:off x="1383486" y="6285276"/>
            <a:ext cx="1475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/>
              <a:t>出典：札幌市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0BB2F1-5C60-731D-2DDE-10BC6585C69E}"/>
              </a:ext>
            </a:extLst>
          </p:cNvPr>
          <p:cNvSpPr txBox="1"/>
          <p:nvPr/>
        </p:nvSpPr>
        <p:spPr>
          <a:xfrm>
            <a:off x="794706" y="381328"/>
            <a:ext cx="73989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/>
              <a:t>　　　　　　　　　　　　　　　　　　いぶり　　じしん</a:t>
            </a:r>
            <a:endParaRPr kumimoji="1" lang="en-US" altLang="ja-JP" dirty="0"/>
          </a:p>
          <a:p>
            <a:pPr algn="ctr"/>
            <a:r>
              <a:rPr kumimoji="1" lang="en-US" altLang="ja-JP" sz="2400" dirty="0"/>
              <a:t>2018</a:t>
            </a:r>
            <a:r>
              <a:rPr kumimoji="1" lang="ja-JP" altLang="en-US" sz="2400" dirty="0"/>
              <a:t>年</a:t>
            </a:r>
            <a:r>
              <a:rPr kumimoji="1" lang="en-US" altLang="ja-JP" sz="2400" dirty="0"/>
              <a:t>9</a:t>
            </a:r>
            <a:r>
              <a:rPr kumimoji="1" lang="ja-JP" altLang="en-US" sz="2400" dirty="0"/>
              <a:t>月</a:t>
            </a:r>
            <a:r>
              <a:rPr kumimoji="1" lang="en-US" altLang="ja-JP" sz="2400" dirty="0"/>
              <a:t>6</a:t>
            </a:r>
            <a:r>
              <a:rPr kumimoji="1" lang="ja-JP" altLang="en-US" sz="2400" dirty="0"/>
              <a:t>日に起きた北海道胆振東部地震後の様子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610123-C537-0382-D2FD-BD4CEF718425}"/>
              </a:ext>
            </a:extLst>
          </p:cNvPr>
          <p:cNvSpPr txBox="1"/>
          <p:nvPr/>
        </p:nvSpPr>
        <p:spPr>
          <a:xfrm>
            <a:off x="2694398" y="6304002"/>
            <a:ext cx="65362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2"/>
              </a:rPr>
              <a:t>https://www.city.sapporo.jp/kikikanri/torikumi/oshirase/iburitoubu/a.html</a:t>
            </a:r>
            <a:endParaRPr lang="en-US" altLang="ja-JP" sz="1400" dirty="0"/>
          </a:p>
          <a:p>
            <a:endParaRPr lang="ja-JP" altLang="en-US" sz="1600" dirty="0"/>
          </a:p>
        </p:txBody>
      </p:sp>
      <p:pic>
        <p:nvPicPr>
          <p:cNvPr id="3074" name="Picture 2" descr="札幌市ブラックアウト時の様子">
            <a:extLst>
              <a:ext uri="{FF2B5EF4-FFF2-40B4-BE49-F238E27FC236}">
                <a16:creationId xmlns:a16="http://schemas.microsoft.com/office/drawing/2014/main" id="{10CFAFB8-2017-5F4A-7357-653DF989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8" y="1204913"/>
            <a:ext cx="7487815" cy="49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0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F7BB0B-231C-1677-2374-05BA8444E862}"/>
              </a:ext>
            </a:extLst>
          </p:cNvPr>
          <p:cNvSpPr txBox="1"/>
          <p:nvPr/>
        </p:nvSpPr>
        <p:spPr>
          <a:xfrm>
            <a:off x="107950" y="377715"/>
            <a:ext cx="459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災害が起こったら・・・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CF7BBC-86F4-441E-F02F-24985FC57B0F}"/>
              </a:ext>
            </a:extLst>
          </p:cNvPr>
          <p:cNvSpPr txBox="1"/>
          <p:nvPr/>
        </p:nvSpPr>
        <p:spPr>
          <a:xfrm>
            <a:off x="1876425" y="873611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u="sng" dirty="0"/>
              <a:t>ライフラインが止まる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23AEF7-5301-8176-64B4-3FC83877A14B}"/>
              </a:ext>
            </a:extLst>
          </p:cNvPr>
          <p:cNvSpPr txBox="1"/>
          <p:nvPr/>
        </p:nvSpPr>
        <p:spPr>
          <a:xfrm>
            <a:off x="107950" y="85327"/>
            <a:ext cx="120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さいがい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E68A239-5CD5-E907-968F-013BD334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74" y="1581497"/>
            <a:ext cx="6615352" cy="51181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D2D4E9-0C66-BEA1-9FA7-E1894413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96" y="3903766"/>
            <a:ext cx="826915" cy="8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140605-EE18-AEA8-8E10-4E37DD4C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87" y="4683866"/>
            <a:ext cx="1069578" cy="10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028CDBA-2B6C-F391-A421-EC348031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96" y="5853831"/>
            <a:ext cx="764156" cy="7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4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295B3D-4A79-5E28-EDC0-4F90B2588A07}"/>
              </a:ext>
            </a:extLst>
          </p:cNvPr>
          <p:cNvSpPr txBox="1"/>
          <p:nvPr/>
        </p:nvSpPr>
        <p:spPr>
          <a:xfrm>
            <a:off x="1495922" y="176397"/>
            <a:ext cx="6152156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/>
              <a:t> </a:t>
            </a:r>
            <a:r>
              <a:rPr kumimoji="1" lang="ja-JP" altLang="en-US" sz="1600" dirty="0"/>
              <a:t>はんしんあわじだい　　　  さい　                  　　じょ</a:t>
            </a:r>
            <a:endParaRPr kumimoji="1" lang="en-US" altLang="ja-JP" dirty="0"/>
          </a:p>
          <a:p>
            <a:pPr algn="ctr"/>
            <a:r>
              <a:rPr kumimoji="1" lang="ja-JP" altLang="en-US" sz="2800" dirty="0"/>
              <a:t>阪神淡路大しん災のひなん所の様子</a:t>
            </a: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0E41A2-CDE2-A271-9109-623DE1C2469C}"/>
              </a:ext>
            </a:extLst>
          </p:cNvPr>
          <p:cNvSpPr txBox="1"/>
          <p:nvPr/>
        </p:nvSpPr>
        <p:spPr>
          <a:xfrm>
            <a:off x="2934416" y="6458465"/>
            <a:ext cx="57935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u="sng" strike="noStrike" dirty="0">
                <a:solidFill>
                  <a:srgbClr val="467886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hlinkClick r:id="rId2"/>
              </a:rPr>
              <a:t>https://www.city.kobe.lg.jp/a44881/bosai/disaster/earthquake01/earthquake03/22_hinanjo/22_05.html</a:t>
            </a:r>
            <a:r>
              <a:rPr lang="en-US" altLang="ja-JP" sz="900" dirty="0"/>
              <a:t> </a:t>
            </a:r>
          </a:p>
          <a:p>
            <a:endParaRPr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A63780-8A4F-AF28-A114-4F539D4A33AD}"/>
              </a:ext>
            </a:extLst>
          </p:cNvPr>
          <p:cNvSpPr txBox="1"/>
          <p:nvPr/>
        </p:nvSpPr>
        <p:spPr>
          <a:xfrm>
            <a:off x="686511" y="6411724"/>
            <a:ext cx="7054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出典：神戸市ウェブサイト</a:t>
            </a:r>
          </a:p>
        </p:txBody>
      </p:sp>
      <p:pic>
        <p:nvPicPr>
          <p:cNvPr id="1026" name="Picture 2" descr="避難所5">
            <a:extLst>
              <a:ext uri="{FF2B5EF4-FFF2-40B4-BE49-F238E27FC236}">
                <a16:creationId xmlns:a16="http://schemas.microsoft.com/office/drawing/2014/main" id="{58F96E93-89CA-91D1-A7B8-79B2A0CC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1" y="1061437"/>
            <a:ext cx="7931507" cy="52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05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095856-B1DB-8A7F-A282-9992D03263B2}"/>
              </a:ext>
            </a:extLst>
          </p:cNvPr>
          <p:cNvSpPr txBox="1"/>
          <p:nvPr/>
        </p:nvSpPr>
        <p:spPr>
          <a:xfrm>
            <a:off x="2394283" y="6442872"/>
            <a:ext cx="6591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2"/>
              </a:rPr>
              <a:t>https://www.city.hachinohe.aomori.jp/section/bousai/shinsai_dvd/photo-b/b04.html</a:t>
            </a:r>
            <a:endParaRPr lang="en-US" altLang="ja-JP" sz="1400" dirty="0"/>
          </a:p>
          <a:p>
            <a:endParaRPr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3CA0BD-EEB8-08F2-C8FB-6E03962AF821}"/>
              </a:ext>
            </a:extLst>
          </p:cNvPr>
          <p:cNvSpPr txBox="1"/>
          <p:nvPr/>
        </p:nvSpPr>
        <p:spPr>
          <a:xfrm>
            <a:off x="2532050" y="6073540"/>
            <a:ext cx="612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写真提供：八戸市　出典</a:t>
            </a:r>
            <a:r>
              <a:rPr kumimoji="1" lang="ja-JP" altLang="en-US" dirty="0"/>
              <a:t>：東日本大震災　八戸市の記録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089381-6286-3722-674F-846DDC2A7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9" y="225468"/>
            <a:ext cx="8192022" cy="58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2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CA27A4-D42A-0D84-FB07-7D9A44472B30}"/>
              </a:ext>
            </a:extLst>
          </p:cNvPr>
          <p:cNvSpPr txBox="1"/>
          <p:nvPr/>
        </p:nvSpPr>
        <p:spPr>
          <a:xfrm>
            <a:off x="4983856" y="6487311"/>
            <a:ext cx="39868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hlinkClick r:id="rId2"/>
              </a:rPr>
              <a:t>https://www.toilet.or.jp/toilet-guide/example/detail003.html</a:t>
            </a:r>
            <a:endParaRPr lang="en-US" altLang="ja-JP" sz="1200" dirty="0"/>
          </a:p>
          <a:p>
            <a:endParaRPr lang="en-US" altLang="ja-JP" sz="1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DE0DE4-45CB-8A89-F7FF-7A18A9294966}"/>
              </a:ext>
            </a:extLst>
          </p:cNvPr>
          <p:cNvSpPr txBox="1"/>
          <p:nvPr/>
        </p:nvSpPr>
        <p:spPr>
          <a:xfrm>
            <a:off x="2830523" y="6487311"/>
            <a:ext cx="2153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出典：日本トイレ研究所</a:t>
            </a:r>
          </a:p>
        </p:txBody>
      </p:sp>
      <p:pic>
        <p:nvPicPr>
          <p:cNvPr id="2050" name="Picture 2" descr="津波で使用できなくなったトイレ">
            <a:extLst>
              <a:ext uri="{FF2B5EF4-FFF2-40B4-BE49-F238E27FC236}">
                <a16:creationId xmlns:a16="http://schemas.microsoft.com/office/drawing/2014/main" id="{F9C83216-48D4-8741-7D32-2AD4BA10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2" y="182880"/>
            <a:ext cx="4119958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応急的に作った素掘りのトイレ">
            <a:extLst>
              <a:ext uri="{FF2B5EF4-FFF2-40B4-BE49-F238E27FC236}">
                <a16:creationId xmlns:a16="http://schemas.microsoft.com/office/drawing/2014/main" id="{E1252BC9-D72E-FBB1-8AAE-3A38BE7D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938"/>
            <a:ext cx="4113609" cy="308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大小便等で不衛生になった公衆トイレ">
            <a:extLst>
              <a:ext uri="{FF2B5EF4-FFF2-40B4-BE49-F238E27FC236}">
                <a16:creationId xmlns:a16="http://schemas.microsoft.com/office/drawing/2014/main" id="{A1DA54A1-7B06-62AD-E2FB-2FA2188D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263" r="25111" b="3208"/>
          <a:stretch/>
        </p:blipFill>
        <p:spPr bwMode="auto">
          <a:xfrm>
            <a:off x="445257" y="3274996"/>
            <a:ext cx="4119959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入口を閉鎖した避難所トイレ">
            <a:extLst>
              <a:ext uri="{FF2B5EF4-FFF2-40B4-BE49-F238E27FC236}">
                <a16:creationId xmlns:a16="http://schemas.microsoft.com/office/drawing/2014/main" id="{496F07A3-D1C9-DD5A-FA2E-67BD7CFE8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2609"/>
          <a:stretch/>
        </p:blipFill>
        <p:spPr bwMode="auto">
          <a:xfrm>
            <a:off x="4565651" y="3265146"/>
            <a:ext cx="4113609" cy="310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0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F1C3BC-9314-A028-FFBF-E8A9662B192A}"/>
              </a:ext>
            </a:extLst>
          </p:cNvPr>
          <p:cNvSpPr txBox="1"/>
          <p:nvPr/>
        </p:nvSpPr>
        <p:spPr>
          <a:xfrm>
            <a:off x="535405" y="2514961"/>
            <a:ext cx="807319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kumimoji="1" lang="en-US" altLang="ja-JP" sz="4000" dirty="0">
              <a:ea typeface="游ゴシック"/>
            </a:endParaRPr>
          </a:p>
          <a:p>
            <a:r>
              <a:rPr kumimoji="1" lang="ja-JP" altLang="en-US" sz="1600" dirty="0">
                <a:ea typeface="游ゴシック"/>
              </a:rPr>
              <a:t>　</a:t>
            </a:r>
            <a:r>
              <a:rPr kumimoji="1" lang="ja-JP" altLang="en-US" sz="4000" dirty="0">
                <a:ea typeface="游ゴシック"/>
              </a:rPr>
              <a:t>①</a:t>
            </a:r>
            <a:r>
              <a:rPr kumimoji="1" lang="ja-JP" altLang="en-US" sz="4000" dirty="0"/>
              <a:t>災害時の衛生問題について知る。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392BF8-95E7-536B-D2F0-85A716A00FC0}"/>
              </a:ext>
            </a:extLst>
          </p:cNvPr>
          <p:cNvSpPr txBox="1"/>
          <p:nvPr/>
        </p:nvSpPr>
        <p:spPr>
          <a:xfrm>
            <a:off x="3195828" y="2130240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 dirty="0">
                <a:latin typeface="+mn-ea"/>
              </a:rPr>
              <a:t>学習２</a:t>
            </a:r>
          </a:p>
        </p:txBody>
      </p:sp>
    </p:spTree>
    <p:extLst>
      <p:ext uri="{BB962C8B-B14F-4D97-AF65-F5344CB8AC3E}">
        <p14:creationId xmlns:p14="http://schemas.microsoft.com/office/powerpoint/2010/main" val="101837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3AE363-313D-96B5-BC71-C0A543B4C02A}"/>
              </a:ext>
            </a:extLst>
          </p:cNvPr>
          <p:cNvSpPr txBox="1"/>
          <p:nvPr/>
        </p:nvSpPr>
        <p:spPr>
          <a:xfrm>
            <a:off x="487780" y="1328487"/>
            <a:ext cx="438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さっそくですが・・・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CBCC3D-AD3A-5F86-40F3-3CA0F90B2C14}"/>
              </a:ext>
            </a:extLst>
          </p:cNvPr>
          <p:cNvSpPr txBox="1"/>
          <p:nvPr/>
        </p:nvSpPr>
        <p:spPr>
          <a:xfrm>
            <a:off x="1268830" y="2474495"/>
            <a:ext cx="6051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u="sng" dirty="0"/>
              <a:t>ライフライン</a:t>
            </a:r>
            <a:endParaRPr kumimoji="1" lang="en-US" altLang="ja-JP" sz="6600" b="1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4FB92D-5CE7-2A18-3037-D037D5A5B68D}"/>
              </a:ext>
            </a:extLst>
          </p:cNvPr>
          <p:cNvSpPr txBox="1"/>
          <p:nvPr/>
        </p:nvSpPr>
        <p:spPr>
          <a:xfrm>
            <a:off x="4294772" y="4205279"/>
            <a:ext cx="543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とは何か知っていますか？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285449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D73901-9DAF-09AC-97B1-10D1020EC05D}"/>
              </a:ext>
            </a:extLst>
          </p:cNvPr>
          <p:cNvSpPr txBox="1"/>
          <p:nvPr/>
        </p:nvSpPr>
        <p:spPr>
          <a:xfrm>
            <a:off x="197667" y="335828"/>
            <a:ext cx="599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ライフラインとは・・・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B1211C-9C81-2156-1539-7811FC51B821}"/>
              </a:ext>
            </a:extLst>
          </p:cNvPr>
          <p:cNvSpPr txBox="1"/>
          <p:nvPr/>
        </p:nvSpPr>
        <p:spPr>
          <a:xfrm>
            <a:off x="1209675" y="1135299"/>
            <a:ext cx="671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　  にちじょう　　　　　か</a:t>
            </a:r>
            <a:endParaRPr kumimoji="1" lang="en-US" altLang="ja-JP" sz="2000" dirty="0"/>
          </a:p>
          <a:p>
            <a:pPr algn="ctr"/>
            <a:r>
              <a:rPr kumimoji="1" lang="ja-JP" altLang="en-US" sz="3600" b="1" u="sng" dirty="0"/>
              <a:t>日常生活に欠かせないもの</a:t>
            </a:r>
          </a:p>
        </p:txBody>
      </p:sp>
      <p:pic>
        <p:nvPicPr>
          <p:cNvPr id="6146" name="Picture 2" descr="水道・ガス・電気のマーク（背景あり） | かわいいフリー素材集 いらすとや">
            <a:extLst>
              <a:ext uri="{FF2B5EF4-FFF2-40B4-BE49-F238E27FC236}">
                <a16:creationId xmlns:a16="http://schemas.microsoft.com/office/drawing/2014/main" id="{0127363C-A491-20D9-5B30-9427DE60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164718"/>
            <a:ext cx="4391026" cy="39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E179FF-594E-1931-CA34-F5DC4A0297AE}"/>
              </a:ext>
            </a:extLst>
          </p:cNvPr>
          <p:cNvSpPr txBox="1"/>
          <p:nvPr/>
        </p:nvSpPr>
        <p:spPr>
          <a:xfrm>
            <a:off x="3891917" y="6191954"/>
            <a:ext cx="135064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電気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4863A8-C7EC-5F48-E05F-998134A1E091}"/>
              </a:ext>
            </a:extLst>
          </p:cNvPr>
          <p:cNvSpPr txBox="1"/>
          <p:nvPr/>
        </p:nvSpPr>
        <p:spPr>
          <a:xfrm>
            <a:off x="6681742" y="2758799"/>
            <a:ext cx="137773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ja-JP" altLang="en-US" sz="3200" b="1" dirty="0"/>
              <a:t>ガス</a:t>
            </a:r>
            <a:endParaRPr kumimoji="1" lang="en-US" altLang="ja-JP" sz="32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DF8291-DD94-D71F-1376-9347D51B500E}"/>
              </a:ext>
            </a:extLst>
          </p:cNvPr>
          <p:cNvSpPr txBox="1"/>
          <p:nvPr/>
        </p:nvSpPr>
        <p:spPr>
          <a:xfrm>
            <a:off x="1202696" y="2738966"/>
            <a:ext cx="12595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ja-JP" altLang="en-US" sz="3200" b="1" dirty="0"/>
              <a:t>水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56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4E72083-D9C1-29E3-26A9-2868D6B8DA51}"/>
              </a:ext>
            </a:extLst>
          </p:cNvPr>
          <p:cNvSpPr/>
          <p:nvPr/>
        </p:nvSpPr>
        <p:spPr>
          <a:xfrm>
            <a:off x="330867" y="222688"/>
            <a:ext cx="2707106" cy="8542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66DF18-FEDC-6D3A-D2CC-DC4A9FA4ED6F}"/>
              </a:ext>
            </a:extLst>
          </p:cNvPr>
          <p:cNvSpPr txBox="1"/>
          <p:nvPr/>
        </p:nvSpPr>
        <p:spPr>
          <a:xfrm>
            <a:off x="523122" y="388199"/>
            <a:ext cx="232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考えてみよう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BE63F0-B3E0-288C-37FD-57EDB503AF87}"/>
              </a:ext>
            </a:extLst>
          </p:cNvPr>
          <p:cNvSpPr txBox="1"/>
          <p:nvPr/>
        </p:nvSpPr>
        <p:spPr>
          <a:xfrm>
            <a:off x="596114" y="1161500"/>
            <a:ext cx="822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あなたが家で過ごしている時、電気、ガス、水道（水）をいつどのように使っているのか考えてみよう。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1813DB0-32C9-C7D1-F398-5C24B78A6239}"/>
              </a:ext>
            </a:extLst>
          </p:cNvPr>
          <p:cNvGrpSpPr/>
          <p:nvPr/>
        </p:nvGrpSpPr>
        <p:grpSpPr>
          <a:xfrm>
            <a:off x="596114" y="1992497"/>
            <a:ext cx="8046720" cy="4783207"/>
            <a:chOff x="704088" y="1992497"/>
            <a:chExt cx="8046720" cy="4783207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A8CCCFA-514A-02ED-1D51-C105457B0F34}"/>
                </a:ext>
              </a:extLst>
            </p:cNvPr>
            <p:cNvSpPr txBox="1"/>
            <p:nvPr/>
          </p:nvSpPr>
          <p:spPr>
            <a:xfrm>
              <a:off x="907190" y="2077066"/>
              <a:ext cx="3877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生活ふり返りシート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7E2F0AF-65A4-DC50-C3C2-6592FCBA9E02}"/>
                </a:ext>
              </a:extLst>
            </p:cNvPr>
            <p:cNvSpPr txBox="1"/>
            <p:nvPr/>
          </p:nvSpPr>
          <p:spPr>
            <a:xfrm>
              <a:off x="993127" y="2561745"/>
              <a:ext cx="7434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あなたが家で過ごしている時、電気、ガス、水道（水）をいつ、どのように</a:t>
              </a:r>
              <a:endParaRPr kumimoji="1"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r>
                <a:rPr kumimoji="1" lang="ja-JP" altLang="en-US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使っているのか考えてみよう。</a:t>
              </a: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FF6B4E7-6640-4C5B-A504-F6EFD36B13E0}"/>
                </a:ext>
              </a:extLst>
            </p:cNvPr>
            <p:cNvSpPr/>
            <p:nvPr/>
          </p:nvSpPr>
          <p:spPr>
            <a:xfrm>
              <a:off x="993127" y="3287688"/>
              <a:ext cx="2408441" cy="3347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20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電気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F2581AE-74F2-133A-E6CF-C83E3C116E2D}"/>
                </a:ext>
              </a:extLst>
            </p:cNvPr>
            <p:cNvSpPr/>
            <p:nvPr/>
          </p:nvSpPr>
          <p:spPr>
            <a:xfrm>
              <a:off x="3505941" y="3287687"/>
              <a:ext cx="2408441" cy="3347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20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ガス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26D9DA7-E067-4D0D-0AF1-8E7CB64A8CA1}"/>
                </a:ext>
              </a:extLst>
            </p:cNvPr>
            <p:cNvSpPr/>
            <p:nvPr/>
          </p:nvSpPr>
          <p:spPr>
            <a:xfrm>
              <a:off x="6018755" y="3287687"/>
              <a:ext cx="2408441" cy="33476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20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水道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CB9C63D-1373-DE98-7528-6855E7757000}"/>
                </a:ext>
              </a:extLst>
            </p:cNvPr>
            <p:cNvSpPr/>
            <p:nvPr/>
          </p:nvSpPr>
          <p:spPr>
            <a:xfrm>
              <a:off x="704088" y="1992497"/>
              <a:ext cx="8046720" cy="47832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 descr="電気のマーク（背景あり）">
              <a:extLst>
                <a:ext uri="{FF2B5EF4-FFF2-40B4-BE49-F238E27FC236}">
                  <a16:creationId xmlns:a16="http://schemas.microsoft.com/office/drawing/2014/main" id="{82E3088E-5B6F-C076-870E-949EE8D0B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779" y="3294222"/>
              <a:ext cx="646789" cy="64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ガスのマーク（背景あり）">
              <a:extLst>
                <a:ext uri="{FF2B5EF4-FFF2-40B4-BE49-F238E27FC236}">
                  <a16:creationId xmlns:a16="http://schemas.microsoft.com/office/drawing/2014/main" id="{AE24D349-AF74-1E67-3716-EA1C89665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051" y="3300416"/>
              <a:ext cx="646331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水道のマーク（背景あり）">
              <a:extLst>
                <a:ext uri="{FF2B5EF4-FFF2-40B4-BE49-F238E27FC236}">
                  <a16:creationId xmlns:a16="http://schemas.microsoft.com/office/drawing/2014/main" id="{21DAD92F-CE16-D103-8B40-5B31D1806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456" y="3294222"/>
              <a:ext cx="586740" cy="58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114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17218E0-489B-4B81-1F11-FD27F83604C8}"/>
              </a:ext>
            </a:extLst>
          </p:cNvPr>
          <p:cNvGrpSpPr/>
          <p:nvPr/>
        </p:nvGrpSpPr>
        <p:grpSpPr>
          <a:xfrm>
            <a:off x="2667892" y="2703133"/>
            <a:ext cx="3808216" cy="882558"/>
            <a:chOff x="2876048" y="2529397"/>
            <a:chExt cx="3808216" cy="882558"/>
          </a:xfrm>
        </p:grpSpPr>
        <p:sp>
          <p:nvSpPr>
            <p:cNvPr id="3" name="四角形: 角を丸くする 2">
              <a:extLst>
                <a:ext uri="{FF2B5EF4-FFF2-40B4-BE49-F238E27FC236}">
                  <a16:creationId xmlns:a16="http://schemas.microsoft.com/office/drawing/2014/main" id="{BA5699CD-5D43-0079-7C33-F83B5E84927D}"/>
                </a:ext>
              </a:extLst>
            </p:cNvPr>
            <p:cNvSpPr/>
            <p:nvPr/>
          </p:nvSpPr>
          <p:spPr>
            <a:xfrm>
              <a:off x="2876048" y="2529397"/>
              <a:ext cx="3808216" cy="8825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7BCCB181-FD6E-9787-5E56-D72649577B07}"/>
                </a:ext>
              </a:extLst>
            </p:cNvPr>
            <p:cNvSpPr txBox="1"/>
            <p:nvPr/>
          </p:nvSpPr>
          <p:spPr>
            <a:xfrm>
              <a:off x="2929688" y="2678288"/>
              <a:ext cx="3617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 b="1" dirty="0"/>
                <a:t>発表してみよう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66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CEFF83-770A-9FA1-50FC-A6B05F8E334A}"/>
              </a:ext>
            </a:extLst>
          </p:cNvPr>
          <p:cNvSpPr txBox="1"/>
          <p:nvPr/>
        </p:nvSpPr>
        <p:spPr>
          <a:xfrm>
            <a:off x="653716" y="2674947"/>
            <a:ext cx="77723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　　　　　　　　　　　　　　　　　　　　たも　  ほうほう</a:t>
            </a:r>
            <a:endParaRPr kumimoji="1" lang="en-US" altLang="ja-JP" sz="2000" dirty="0"/>
          </a:p>
          <a:p>
            <a:r>
              <a:rPr kumimoji="1" lang="ja-JP" altLang="en-US" sz="3600" b="1" dirty="0"/>
              <a:t>さいがい時にえいせいを保つ方法を考えよう。</a:t>
            </a:r>
            <a:endParaRPr kumimoji="1" lang="en-US" altLang="ja-JP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4523459-F8FD-71B3-2610-61522828025C}"/>
              </a:ext>
            </a:extLst>
          </p:cNvPr>
          <p:cNvGrpSpPr/>
          <p:nvPr/>
        </p:nvGrpSpPr>
        <p:grpSpPr>
          <a:xfrm>
            <a:off x="653716" y="1386397"/>
            <a:ext cx="1986404" cy="882558"/>
            <a:chOff x="2876048" y="2529397"/>
            <a:chExt cx="1986404" cy="882558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917BBCF0-7AB5-0E11-86F5-DF7F7223D25B}"/>
                </a:ext>
              </a:extLst>
            </p:cNvPr>
            <p:cNvSpPr/>
            <p:nvPr/>
          </p:nvSpPr>
          <p:spPr>
            <a:xfrm>
              <a:off x="2876048" y="2529397"/>
              <a:ext cx="1986404" cy="8825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0723A1-EE0A-7A66-3459-E0AF7116F8C8}"/>
                </a:ext>
              </a:extLst>
            </p:cNvPr>
            <p:cNvSpPr txBox="1"/>
            <p:nvPr/>
          </p:nvSpPr>
          <p:spPr>
            <a:xfrm>
              <a:off x="2929688" y="2678288"/>
              <a:ext cx="1850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 b="1" dirty="0"/>
                <a:t>めあて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65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雲 8">
            <a:extLst>
              <a:ext uri="{FF2B5EF4-FFF2-40B4-BE49-F238E27FC236}">
                <a16:creationId xmlns:a16="http://schemas.microsoft.com/office/drawing/2014/main" id="{9789B6A2-F162-A9AF-907D-CC761C16B689}"/>
              </a:ext>
            </a:extLst>
          </p:cNvPr>
          <p:cNvSpPr/>
          <p:nvPr/>
        </p:nvSpPr>
        <p:spPr>
          <a:xfrm>
            <a:off x="2687927" y="4122523"/>
            <a:ext cx="3286125" cy="191452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雲 9">
            <a:extLst>
              <a:ext uri="{FF2B5EF4-FFF2-40B4-BE49-F238E27FC236}">
                <a16:creationId xmlns:a16="http://schemas.microsoft.com/office/drawing/2014/main" id="{E9CC61D4-FDD3-8051-3683-F70AE622F930}"/>
              </a:ext>
            </a:extLst>
          </p:cNvPr>
          <p:cNvSpPr/>
          <p:nvPr/>
        </p:nvSpPr>
        <p:spPr>
          <a:xfrm>
            <a:off x="5212791" y="1770080"/>
            <a:ext cx="3286125" cy="201387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620D3F-A72E-AD4F-F586-5BFC4629AE84}"/>
              </a:ext>
            </a:extLst>
          </p:cNvPr>
          <p:cNvSpPr txBox="1"/>
          <p:nvPr/>
        </p:nvSpPr>
        <p:spPr>
          <a:xfrm>
            <a:off x="397040" y="356755"/>
            <a:ext cx="4174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水が止まると・・・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48BDC5D-431D-EE56-D572-3C420EE59F16}"/>
              </a:ext>
            </a:extLst>
          </p:cNvPr>
          <p:cNvGrpSpPr/>
          <p:nvPr/>
        </p:nvGrpSpPr>
        <p:grpSpPr>
          <a:xfrm>
            <a:off x="772891" y="1869427"/>
            <a:ext cx="3286125" cy="1914525"/>
            <a:chOff x="437649" y="1615929"/>
            <a:chExt cx="3286125" cy="1914525"/>
          </a:xfrm>
        </p:grpSpPr>
        <p:sp>
          <p:nvSpPr>
            <p:cNvPr id="2" name="雲 1">
              <a:extLst>
                <a:ext uri="{FF2B5EF4-FFF2-40B4-BE49-F238E27FC236}">
                  <a16:creationId xmlns:a16="http://schemas.microsoft.com/office/drawing/2014/main" id="{91F838F6-4F4F-3888-D06E-477645439A71}"/>
                </a:ext>
              </a:extLst>
            </p:cNvPr>
            <p:cNvSpPr/>
            <p:nvPr/>
          </p:nvSpPr>
          <p:spPr>
            <a:xfrm>
              <a:off x="437649" y="1615929"/>
              <a:ext cx="3286125" cy="19145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27D93A-3B45-6862-CB2D-9C6D5B8F7977}"/>
                </a:ext>
              </a:extLst>
            </p:cNvPr>
            <p:cNvSpPr txBox="1"/>
            <p:nvPr/>
          </p:nvSpPr>
          <p:spPr>
            <a:xfrm>
              <a:off x="540918" y="2069965"/>
              <a:ext cx="30795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/>
                <a:t>トイレが</a:t>
              </a:r>
              <a:endParaRPr kumimoji="1" lang="en-US" altLang="ja-JP" sz="3200" dirty="0"/>
            </a:p>
            <a:p>
              <a:pPr algn="ctr"/>
              <a:r>
                <a:rPr kumimoji="1" lang="ja-JP" altLang="en-US" sz="3200" dirty="0"/>
                <a:t>流れない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27BD19-9299-0C98-0C3E-01DE1F395354}"/>
              </a:ext>
            </a:extLst>
          </p:cNvPr>
          <p:cNvSpPr txBox="1"/>
          <p:nvPr/>
        </p:nvSpPr>
        <p:spPr>
          <a:xfrm>
            <a:off x="5422015" y="2390105"/>
            <a:ext cx="294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飲み水がない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F16ACE-835F-413F-48F7-53E8E30D3E16}"/>
              </a:ext>
            </a:extLst>
          </p:cNvPr>
          <p:cNvSpPr txBox="1"/>
          <p:nvPr/>
        </p:nvSpPr>
        <p:spPr>
          <a:xfrm>
            <a:off x="2827421" y="4799664"/>
            <a:ext cx="281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手が洗えない</a:t>
            </a:r>
          </a:p>
        </p:txBody>
      </p:sp>
      <p:pic>
        <p:nvPicPr>
          <p:cNvPr id="2050" name="Picture 2" descr="水道・ガス・電気のマーク（背景あり） | かわいいフリー素材集 いらすとや">
            <a:extLst>
              <a:ext uri="{FF2B5EF4-FFF2-40B4-BE49-F238E27FC236}">
                <a16:creationId xmlns:a16="http://schemas.microsoft.com/office/drawing/2014/main" id="{DD477ACC-F329-93EB-F143-7BF4C7D5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16" y="139559"/>
            <a:ext cx="1234879" cy="12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392E05-20EC-3411-021A-C0B93C10BDF0}"/>
              </a:ext>
            </a:extLst>
          </p:cNvPr>
          <p:cNvSpPr txBox="1"/>
          <p:nvPr/>
        </p:nvSpPr>
        <p:spPr>
          <a:xfrm>
            <a:off x="3343136" y="4614998"/>
            <a:ext cx="143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あら</a:t>
            </a:r>
          </a:p>
        </p:txBody>
      </p:sp>
    </p:spTree>
    <p:extLst>
      <p:ext uri="{BB962C8B-B14F-4D97-AF65-F5344CB8AC3E}">
        <p14:creationId xmlns:p14="http://schemas.microsoft.com/office/powerpoint/2010/main" val="155225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雲 8">
            <a:extLst>
              <a:ext uri="{FF2B5EF4-FFF2-40B4-BE49-F238E27FC236}">
                <a16:creationId xmlns:a16="http://schemas.microsoft.com/office/drawing/2014/main" id="{A6F61F24-EB5B-BD62-2EBB-AB0EB2758763}"/>
              </a:ext>
            </a:extLst>
          </p:cNvPr>
          <p:cNvSpPr/>
          <p:nvPr/>
        </p:nvSpPr>
        <p:spPr>
          <a:xfrm>
            <a:off x="4789283" y="2225159"/>
            <a:ext cx="3753138" cy="2057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雲 5">
            <a:extLst>
              <a:ext uri="{FF2B5EF4-FFF2-40B4-BE49-F238E27FC236}">
                <a16:creationId xmlns:a16="http://schemas.microsoft.com/office/drawing/2014/main" id="{1FEFD900-5BDF-A88C-0009-BBC5C1E2F67D}"/>
              </a:ext>
            </a:extLst>
          </p:cNvPr>
          <p:cNvSpPr/>
          <p:nvPr/>
        </p:nvSpPr>
        <p:spPr>
          <a:xfrm>
            <a:off x="815735" y="2318428"/>
            <a:ext cx="3174385" cy="187086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513125DA-BB1A-C89C-599D-448F992F6B48}"/>
              </a:ext>
            </a:extLst>
          </p:cNvPr>
          <p:cNvSpPr/>
          <p:nvPr/>
        </p:nvSpPr>
        <p:spPr>
          <a:xfrm>
            <a:off x="2576088" y="4431268"/>
            <a:ext cx="3432510" cy="2057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E88CED-3463-974F-C02B-F944F3C0AD24}"/>
              </a:ext>
            </a:extLst>
          </p:cNvPr>
          <p:cNvSpPr txBox="1"/>
          <p:nvPr/>
        </p:nvSpPr>
        <p:spPr>
          <a:xfrm>
            <a:off x="116305" y="369332"/>
            <a:ext cx="4275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ガスが止まると・・・</a:t>
            </a:r>
          </a:p>
        </p:txBody>
      </p:sp>
      <p:pic>
        <p:nvPicPr>
          <p:cNvPr id="1026" name="Picture 2" descr="水道・ガス・電気のマーク（背景あり） | かわいいフリー素材集 いらすとや">
            <a:extLst>
              <a:ext uri="{FF2B5EF4-FFF2-40B4-BE49-F238E27FC236}">
                <a16:creationId xmlns:a16="http://schemas.microsoft.com/office/drawing/2014/main" id="{42977B22-A3E1-C8D1-0418-1586F565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48" y="102693"/>
            <a:ext cx="1597850" cy="15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558E6C-B11A-C9D3-8BB3-A02FF158F22F}"/>
              </a:ext>
            </a:extLst>
          </p:cNvPr>
          <p:cNvSpPr txBox="1"/>
          <p:nvPr/>
        </p:nvSpPr>
        <p:spPr>
          <a:xfrm>
            <a:off x="815735" y="2992248"/>
            <a:ext cx="317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お湯が出ない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4E52D7-8A81-DE4A-AE32-E0D81CE2B409}"/>
              </a:ext>
            </a:extLst>
          </p:cNvPr>
          <p:cNvSpPr txBox="1"/>
          <p:nvPr/>
        </p:nvSpPr>
        <p:spPr>
          <a:xfrm>
            <a:off x="2576088" y="4982914"/>
            <a:ext cx="3432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ガスコンロが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使えない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9F9738-E42F-B611-B361-61F36543F7B0}"/>
              </a:ext>
            </a:extLst>
          </p:cNvPr>
          <p:cNvSpPr txBox="1"/>
          <p:nvPr/>
        </p:nvSpPr>
        <p:spPr>
          <a:xfrm>
            <a:off x="5033727" y="2851399"/>
            <a:ext cx="3422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お風呂やシャワーが使えない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826A98-B7D6-31C4-52AA-4CABB67A69D6}"/>
              </a:ext>
            </a:extLst>
          </p:cNvPr>
          <p:cNvSpPr txBox="1"/>
          <p:nvPr/>
        </p:nvSpPr>
        <p:spPr>
          <a:xfrm>
            <a:off x="5137246" y="2592379"/>
            <a:ext cx="13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ふろ</a:t>
            </a:r>
          </a:p>
        </p:txBody>
      </p:sp>
    </p:spTree>
    <p:extLst>
      <p:ext uri="{BB962C8B-B14F-4D97-AF65-F5344CB8AC3E}">
        <p14:creationId xmlns:p14="http://schemas.microsoft.com/office/powerpoint/2010/main" val="4022395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E213684E0F5048895B47E158C205F3" ma:contentTypeVersion="12" ma:contentTypeDescription="新しいドキュメントを作成します。" ma:contentTypeScope="" ma:versionID="f97e12898a72159464ed36bfa169b4f0">
  <xsd:schema xmlns:xsd="http://www.w3.org/2001/XMLSchema" xmlns:xs="http://www.w3.org/2001/XMLSchema" xmlns:p="http://schemas.microsoft.com/office/2006/metadata/properties" xmlns:ns2="9e101f2c-df68-4d5e-b6bc-acaed70d3d34" xmlns:ns3="f34bff1c-3aee-4564-8d40-f35baeba3b13" targetNamespace="http://schemas.microsoft.com/office/2006/metadata/properties" ma:root="true" ma:fieldsID="39ca05189e2682ace285be4623ea275d" ns2:_="" ns3:_="">
    <xsd:import namespace="9e101f2c-df68-4d5e-b6bc-acaed70d3d34"/>
    <xsd:import namespace="f34bff1c-3aee-4564-8d40-f35baeba3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01f2c-df68-4d5e-b6bc-acaed70d3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a7ce101-4326-42d9-b9eb-9612018c93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bff1c-3aee-4564-8d40-f35baeba3b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6e46b2-07fb-4273-b35a-3309eac6fd3b}" ma:internalName="TaxCatchAll" ma:showField="CatchAllData" ma:web="f34bff1c-3aee-4564-8d40-f35baeba3b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4bff1c-3aee-4564-8d40-f35baeba3b13" xsi:nil="true"/>
    <lcf76f155ced4ddcb4097134ff3c332f xmlns="9e101f2c-df68-4d5e-b6bc-acaed70d3d3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BC3410-272D-4024-91F8-4FE01FA40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101f2c-df68-4d5e-b6bc-acaed70d3d34"/>
    <ds:schemaRef ds:uri="f34bff1c-3aee-4564-8d40-f35baeba3b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4A84EF-A1E2-4289-8AAC-F1F091CA1F2C}">
  <ds:schemaRefs>
    <ds:schemaRef ds:uri="http://www.w3.org/XML/1998/namespace"/>
    <ds:schemaRef ds:uri="9e101f2c-df68-4d5e-b6bc-acaed70d3d34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f34bff1c-3aee-4564-8d40-f35baeba3b1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3189D53-F5AD-4189-A4F5-08D55BFB1D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379</Words>
  <Application>Microsoft Office PowerPoint</Application>
  <PresentationFormat>画面に合わせる (4:3)</PresentationFormat>
  <Paragraphs>68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UD デジタル 教科書体 NK-B</vt:lpstr>
      <vt:lpstr>UD デジタル 教科書体 NK-R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京都府立大学食事科学研究室</dc:creator>
  <cp:keywords>食の防災教育資料集</cp:keywords>
  <cp:lastModifiedBy>Yuko</cp:lastModifiedBy>
  <cp:revision>34</cp:revision>
  <dcterms:created xsi:type="dcterms:W3CDTF">2022-07-27T01:47:21Z</dcterms:created>
  <dcterms:modified xsi:type="dcterms:W3CDTF">2025-04-07T04:31:55Z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0x01010084E213684E0F5048895B47E158C205F3</vt:lpwstr>
  </property>
  <property fmtid="{D5CDD505-2E9C-101B-9397-08002B2CF9AE}" pid="3" name="MediaServiceImageTags">
    <vt:lpwstr/>
  </property>
</Properties>
</file>