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handoutMasterIdLst>
    <p:handoutMasterId r:id="rId10"/>
  </p:handoutMasterIdLst>
  <p:sldIdLst>
    <p:sldId id="257" r:id="rId5"/>
    <p:sldId id="273" r:id="rId6"/>
    <p:sldId id="259" r:id="rId7"/>
    <p:sldId id="261" r:id="rId8"/>
    <p:sldId id="274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CECFF"/>
    <a:srgbClr val="CCFFFF"/>
    <a:srgbClr val="66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1" autoAdjust="0"/>
    <p:restoredTop sz="94660"/>
  </p:normalViewPr>
  <p:slideViewPr>
    <p:cSldViewPr snapToGrid="0">
      <p:cViewPr>
        <p:scale>
          <a:sx n="75" d="100"/>
          <a:sy n="75" d="100"/>
        </p:scale>
        <p:origin x="1020" y="-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80" d="100"/>
          <a:sy n="80" d="100"/>
        </p:scale>
        <p:origin x="2850" y="10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theme" Target="theme/theme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viewProps" Target="view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presProps" Target="presProps.xml"/><Relationship Id="rId5" Type="http://schemas.openxmlformats.org/officeDocument/2006/relationships/slide" Target="slides/slide1.xml"/><Relationship Id="rId15" Type="http://schemas.microsoft.com/office/2016/11/relationships/changesInfo" Target="changesInfos/changesInfo1.xml"/><Relationship Id="rId10" Type="http://schemas.openxmlformats.org/officeDocument/2006/relationships/handoutMaster" Target="handoutMasters/handout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加藤　千捺" userId="b2d7667e-eccf-44eb-9ff1-c804bb335104" providerId="ADAL" clId="{E781AD87-C605-494A-9DA2-61D840554BF4}"/>
    <pc:docChg chg="undo custSel modSld">
      <pc:chgData name="加藤　千捺" userId="b2d7667e-eccf-44eb-9ff1-c804bb335104" providerId="ADAL" clId="{E781AD87-C605-494A-9DA2-61D840554BF4}" dt="2025-03-12T01:27:44.877" v="440" actId="20577"/>
      <pc:docMkLst>
        <pc:docMk/>
      </pc:docMkLst>
      <pc:sldChg chg="addSp delSp modSp mod">
        <pc:chgData name="加藤　千捺" userId="b2d7667e-eccf-44eb-9ff1-c804bb335104" providerId="ADAL" clId="{E781AD87-C605-494A-9DA2-61D840554BF4}" dt="2025-03-12T01:27:44.877" v="440" actId="20577"/>
        <pc:sldMkLst>
          <pc:docMk/>
          <pc:sldMk cId="875122579" sldId="259"/>
        </pc:sldMkLst>
        <pc:spChg chg="add del mod">
          <ac:chgData name="加藤　千捺" userId="b2d7667e-eccf-44eb-9ff1-c804bb335104" providerId="ADAL" clId="{E781AD87-C605-494A-9DA2-61D840554BF4}" dt="2025-03-12T01:12:06.799" v="69" actId="21"/>
          <ac:spMkLst>
            <pc:docMk/>
            <pc:sldMk cId="875122579" sldId="259"/>
            <ac:spMk id="13" creationId="{AF846CF0-2AE0-44E2-C90A-ED1C0DED70BC}"/>
          </ac:spMkLst>
        </pc:spChg>
        <pc:spChg chg="add del mod">
          <ac:chgData name="加藤　千捺" userId="b2d7667e-eccf-44eb-9ff1-c804bb335104" providerId="ADAL" clId="{E781AD87-C605-494A-9DA2-61D840554BF4}" dt="2025-03-12T01:11:44.747" v="68" actId="21"/>
          <ac:spMkLst>
            <pc:docMk/>
            <pc:sldMk cId="875122579" sldId="259"/>
            <ac:spMk id="15" creationId="{656BF7EA-EEAC-1495-8EE7-FC27C09B6ECA}"/>
          </ac:spMkLst>
        </pc:spChg>
        <pc:spChg chg="add mod">
          <ac:chgData name="加藤　千捺" userId="b2d7667e-eccf-44eb-9ff1-c804bb335104" providerId="ADAL" clId="{E781AD87-C605-494A-9DA2-61D840554BF4}" dt="2025-03-12T01:12:54.821" v="85" actId="13822"/>
          <ac:spMkLst>
            <pc:docMk/>
            <pc:sldMk cId="875122579" sldId="259"/>
            <ac:spMk id="16" creationId="{E3B3D227-029A-8910-6E60-8F502EF6975B}"/>
          </ac:spMkLst>
        </pc:spChg>
        <pc:spChg chg="add mod">
          <ac:chgData name="加藤　千捺" userId="b2d7667e-eccf-44eb-9ff1-c804bb335104" providerId="ADAL" clId="{E781AD87-C605-494A-9DA2-61D840554BF4}" dt="2025-03-12T01:25:41.536" v="400" actId="1076"/>
          <ac:spMkLst>
            <pc:docMk/>
            <pc:sldMk cId="875122579" sldId="259"/>
            <ac:spMk id="17" creationId="{2C3CD8F1-B135-43BE-3138-4FBE38B24AC3}"/>
          </ac:spMkLst>
        </pc:spChg>
        <pc:spChg chg="add del mod">
          <ac:chgData name="加藤　千捺" userId="b2d7667e-eccf-44eb-9ff1-c804bb335104" providerId="ADAL" clId="{E781AD87-C605-494A-9DA2-61D840554BF4}" dt="2025-03-12T01:13:59.227" v="138" actId="478"/>
          <ac:spMkLst>
            <pc:docMk/>
            <pc:sldMk cId="875122579" sldId="259"/>
            <ac:spMk id="18" creationId="{76ECA344-DEB5-6E70-57FB-AF2B829B0E86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19" creationId="{E1433617-1986-201C-9D7D-9548E81B0EFF}"/>
          </ac:spMkLst>
        </pc:spChg>
        <pc:spChg chg="add mod">
          <ac:chgData name="加藤　千捺" userId="b2d7667e-eccf-44eb-9ff1-c804bb335104" providerId="ADAL" clId="{E781AD87-C605-494A-9DA2-61D840554BF4}" dt="2025-03-12T01:15:29.456" v="198" actId="1076"/>
          <ac:spMkLst>
            <pc:docMk/>
            <pc:sldMk cId="875122579" sldId="259"/>
            <ac:spMk id="20" creationId="{39DA0299-DC1A-B301-5163-F2BF570B1F8F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1" creationId="{37409D65-F013-7E9F-6645-254353C9BFBA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2" creationId="{19D13BD7-42C8-B9CF-6450-740442674BC4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3" creationId="{A79F712C-CA38-D5AD-60EF-ADA2BDD23C54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4" creationId="{7F98B435-548B-D45D-C813-AC3BAB810371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5" creationId="{57A80A77-7765-4AAA-A524-170E555821B0}"/>
          </ac:spMkLst>
        </pc:spChg>
        <pc:spChg chg="add mod">
          <ac:chgData name="加藤　千捺" userId="b2d7667e-eccf-44eb-9ff1-c804bb335104" providerId="ADAL" clId="{E781AD87-C605-494A-9DA2-61D840554BF4}" dt="2025-03-12T01:17:00.370" v="265" actId="1076"/>
          <ac:spMkLst>
            <pc:docMk/>
            <pc:sldMk cId="875122579" sldId="259"/>
            <ac:spMk id="26" creationId="{299BDBFD-E5C9-64F0-7E8D-F6A6E65FC986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7" creationId="{9E1A22AC-EC14-F9A5-31C9-3AC32EA87CD2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28" creationId="{C55F643A-D7F5-7959-35CC-54C3B5D7D372}"/>
          </ac:spMkLst>
        </pc:spChg>
        <pc:spChg chg="add mod">
          <ac:chgData name="加藤　千捺" userId="b2d7667e-eccf-44eb-9ff1-c804bb335104" providerId="ADAL" clId="{E781AD87-C605-494A-9DA2-61D840554BF4}" dt="2025-03-12T01:19:29.198" v="310" actId="1076"/>
          <ac:spMkLst>
            <pc:docMk/>
            <pc:sldMk cId="875122579" sldId="259"/>
            <ac:spMk id="29" creationId="{D889F0F4-7407-A337-49C3-E33481C1A2F0}"/>
          </ac:spMkLst>
        </pc:spChg>
        <pc:spChg chg="add mod">
          <ac:chgData name="加藤　千捺" userId="b2d7667e-eccf-44eb-9ff1-c804bb335104" providerId="ADAL" clId="{E781AD87-C605-494A-9DA2-61D840554BF4}" dt="2025-03-12T01:22:59.784" v="353" actId="1076"/>
          <ac:spMkLst>
            <pc:docMk/>
            <pc:sldMk cId="875122579" sldId="259"/>
            <ac:spMk id="30" creationId="{BEF480E4-2A32-79EF-7446-7D49E4DA17A7}"/>
          </ac:spMkLst>
        </pc:spChg>
        <pc:spChg chg="add mod">
          <ac:chgData name="加藤　千捺" userId="b2d7667e-eccf-44eb-9ff1-c804bb335104" providerId="ADAL" clId="{E781AD87-C605-494A-9DA2-61D840554BF4}" dt="2025-03-12T01:21:56.276" v="338" actId="688"/>
          <ac:spMkLst>
            <pc:docMk/>
            <pc:sldMk cId="875122579" sldId="259"/>
            <ac:spMk id="31" creationId="{6F650F90-03D8-AD3F-6C09-530334A3EF69}"/>
          </ac:spMkLst>
        </pc:spChg>
        <pc:spChg chg="add mod">
          <ac:chgData name="加藤　千捺" userId="b2d7667e-eccf-44eb-9ff1-c804bb335104" providerId="ADAL" clId="{E781AD87-C605-494A-9DA2-61D840554BF4}" dt="2025-03-12T01:23:06.253" v="359" actId="1076"/>
          <ac:spMkLst>
            <pc:docMk/>
            <pc:sldMk cId="875122579" sldId="259"/>
            <ac:spMk id="32" creationId="{26323B70-5085-374E-07DC-81EA214B4429}"/>
          </ac:spMkLst>
        </pc:spChg>
        <pc:spChg chg="add mod">
          <ac:chgData name="加藤　千捺" userId="b2d7667e-eccf-44eb-9ff1-c804bb335104" providerId="ADAL" clId="{E781AD87-C605-494A-9DA2-61D840554BF4}" dt="2025-03-12T01:23:29.940" v="369" actId="20577"/>
          <ac:spMkLst>
            <pc:docMk/>
            <pc:sldMk cId="875122579" sldId="259"/>
            <ac:spMk id="33" creationId="{2734CDF9-269F-C571-DE1C-98A6C461B198}"/>
          </ac:spMkLst>
        </pc:spChg>
        <pc:spChg chg="add mod">
          <ac:chgData name="加藤　千捺" userId="b2d7667e-eccf-44eb-9ff1-c804bb335104" providerId="ADAL" clId="{E781AD87-C605-494A-9DA2-61D840554BF4}" dt="2025-03-12T01:23:48.293" v="375" actId="20577"/>
          <ac:spMkLst>
            <pc:docMk/>
            <pc:sldMk cId="875122579" sldId="259"/>
            <ac:spMk id="34" creationId="{0FAF7D21-CD7F-32CE-2985-80A3D5198264}"/>
          </ac:spMkLst>
        </pc:spChg>
        <pc:spChg chg="add mod">
          <ac:chgData name="加藤　千捺" userId="b2d7667e-eccf-44eb-9ff1-c804bb335104" providerId="ADAL" clId="{E781AD87-C605-494A-9DA2-61D840554BF4}" dt="2025-03-12T01:24:48.657" v="385" actId="1076"/>
          <ac:spMkLst>
            <pc:docMk/>
            <pc:sldMk cId="875122579" sldId="259"/>
            <ac:spMk id="35" creationId="{C5B38B03-CFF3-B9DA-7590-69B4744236A1}"/>
          </ac:spMkLst>
        </pc:spChg>
        <pc:spChg chg="add mod">
          <ac:chgData name="加藤　千捺" userId="b2d7667e-eccf-44eb-9ff1-c804bb335104" providerId="ADAL" clId="{E781AD87-C605-494A-9DA2-61D840554BF4}" dt="2025-03-12T01:25:20.764" v="396" actId="20577"/>
          <ac:spMkLst>
            <pc:docMk/>
            <pc:sldMk cId="875122579" sldId="259"/>
            <ac:spMk id="36" creationId="{64DCED54-0B0A-55C1-E34E-959C83A233B6}"/>
          </ac:spMkLst>
        </pc:spChg>
        <pc:spChg chg="add mod">
          <ac:chgData name="加藤　千捺" userId="b2d7667e-eccf-44eb-9ff1-c804bb335104" providerId="ADAL" clId="{E781AD87-C605-494A-9DA2-61D840554BF4}" dt="2025-03-12T01:26:20.542" v="410" actId="1076"/>
          <ac:spMkLst>
            <pc:docMk/>
            <pc:sldMk cId="875122579" sldId="259"/>
            <ac:spMk id="37" creationId="{0D5FB834-43CF-0FB6-C953-951B39E65575}"/>
          </ac:spMkLst>
        </pc:spChg>
        <pc:spChg chg="add mod">
          <ac:chgData name="加藤　千捺" userId="b2d7667e-eccf-44eb-9ff1-c804bb335104" providerId="ADAL" clId="{E781AD87-C605-494A-9DA2-61D840554BF4}" dt="2025-03-12T01:26:40.587" v="418" actId="1076"/>
          <ac:spMkLst>
            <pc:docMk/>
            <pc:sldMk cId="875122579" sldId="259"/>
            <ac:spMk id="38" creationId="{66157CB8-12CE-45B3-AC53-604CDA6D02FE}"/>
          </ac:spMkLst>
        </pc:spChg>
        <pc:spChg chg="add mod">
          <ac:chgData name="加藤　千捺" userId="b2d7667e-eccf-44eb-9ff1-c804bb335104" providerId="ADAL" clId="{E781AD87-C605-494A-9DA2-61D840554BF4}" dt="2025-03-12T01:27:06.910" v="422" actId="1076"/>
          <ac:spMkLst>
            <pc:docMk/>
            <pc:sldMk cId="875122579" sldId="259"/>
            <ac:spMk id="39" creationId="{3625E7E1-36ED-36E7-43A4-09C533B10D5A}"/>
          </ac:spMkLst>
        </pc:spChg>
        <pc:spChg chg="add mod">
          <ac:chgData name="加藤　千捺" userId="b2d7667e-eccf-44eb-9ff1-c804bb335104" providerId="ADAL" clId="{E781AD87-C605-494A-9DA2-61D840554BF4}" dt="2025-03-12T01:27:24.186" v="430" actId="20577"/>
          <ac:spMkLst>
            <pc:docMk/>
            <pc:sldMk cId="875122579" sldId="259"/>
            <ac:spMk id="40" creationId="{8DCD5822-E088-7DC4-7C22-4332B53E5904}"/>
          </ac:spMkLst>
        </pc:spChg>
        <pc:spChg chg="add mod">
          <ac:chgData name="加藤　千捺" userId="b2d7667e-eccf-44eb-9ff1-c804bb335104" providerId="ADAL" clId="{E781AD87-C605-494A-9DA2-61D840554BF4}" dt="2025-03-12T01:27:44.877" v="440" actId="20577"/>
          <ac:spMkLst>
            <pc:docMk/>
            <pc:sldMk cId="875122579" sldId="259"/>
            <ac:spMk id="41" creationId="{21FDA9D2-0B5F-8DDC-61EB-87EE5A04B217}"/>
          </ac:spMkLst>
        </pc:spChg>
        <pc:grpChg chg="del">
          <ac:chgData name="加藤　千捺" userId="b2d7667e-eccf-44eb-9ff1-c804bb335104" providerId="ADAL" clId="{E781AD87-C605-494A-9DA2-61D840554BF4}" dt="2025-03-12T01:05:32.046" v="0" actId="478"/>
          <ac:grpSpMkLst>
            <pc:docMk/>
            <pc:sldMk cId="875122579" sldId="259"/>
            <ac:grpSpMk id="7" creationId="{34DFC04A-4168-532F-1A35-CC12E1F556E5}"/>
          </ac:grpSpMkLst>
        </pc:grpChg>
        <pc:graphicFrameChg chg="add del mod">
          <ac:chgData name="加藤　千捺" userId="b2d7667e-eccf-44eb-9ff1-c804bb335104" providerId="ADAL" clId="{E781AD87-C605-494A-9DA2-61D840554BF4}" dt="2025-03-12T01:08:23.315" v="14" actId="478"/>
          <ac:graphicFrameMkLst>
            <pc:docMk/>
            <pc:sldMk cId="875122579" sldId="259"/>
            <ac:graphicFrameMk id="11" creationId="{ADAAF840-8E68-1BE4-1A35-BB6A40C60855}"/>
          </ac:graphicFrameMkLst>
        </pc:graphicFrameChg>
        <pc:graphicFrameChg chg="add del mod">
          <ac:chgData name="加藤　千捺" userId="b2d7667e-eccf-44eb-9ff1-c804bb335104" providerId="ADAL" clId="{E781AD87-C605-494A-9DA2-61D840554BF4}" dt="2025-03-12T01:11:21.207" v="56" actId="478"/>
          <ac:graphicFrameMkLst>
            <pc:docMk/>
            <pc:sldMk cId="875122579" sldId="259"/>
            <ac:graphicFrameMk id="14" creationId="{BC6DF97C-FF9D-3645-9A2B-72441FB3CCBC}"/>
          </ac:graphicFrameMkLst>
        </pc:graphicFrameChg>
        <pc:picChg chg="add mod">
          <ac:chgData name="加藤　千捺" userId="b2d7667e-eccf-44eb-9ff1-c804bb335104" providerId="ADAL" clId="{E781AD87-C605-494A-9DA2-61D840554BF4}" dt="2025-03-12T01:27:34.776" v="433" actId="1076"/>
          <ac:picMkLst>
            <pc:docMk/>
            <pc:sldMk cId="875122579" sldId="259"/>
            <ac:picMk id="12" creationId="{72762B23-4A39-2FA9-4558-B80374C7EAF3}"/>
          </ac:picMkLst>
        </pc:pic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>
            <a:extLst>
              <a:ext uri="{FF2B5EF4-FFF2-40B4-BE49-F238E27FC236}">
                <a16:creationId xmlns:a16="http://schemas.microsoft.com/office/drawing/2014/main" id="{319BDE79-AA33-B21D-8F86-F3ED375DFBFC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7F7B1381-D0B7-E307-4024-B4C847F21968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48BF74C3-106E-4100-9421-9F6F4A1A9B9D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87EDD97-5B09-40DC-9D4F-FB27D769416E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08264391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232673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75273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65670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06822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940902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7931172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3794984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989544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936519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9832638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214220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E5D62D1-847D-45D5-AA16-574C377BC706}" type="datetimeFigureOut">
              <a:rPr kumimoji="1" lang="ja-JP" altLang="en-US" smtClean="0"/>
              <a:t>2025/3/12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3191C9-803D-4F48-9997-80371A1B6C0C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6311471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8F19B5-1880-750B-175B-568886DBA108}"/>
              </a:ext>
            </a:extLst>
          </p:cNvPr>
          <p:cNvSpPr txBox="1"/>
          <p:nvPr/>
        </p:nvSpPr>
        <p:spPr>
          <a:xfrm>
            <a:off x="830435" y="2628781"/>
            <a:ext cx="771852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/>
              <a:t>　</a:t>
            </a:r>
            <a:endParaRPr kumimoji="1" lang="en-US" altLang="ja-JP" sz="4000" dirty="0"/>
          </a:p>
          <a:p>
            <a:r>
              <a:rPr kumimoji="1" lang="en-US" altLang="ja-JP" dirty="0"/>
              <a:t>    </a:t>
            </a:r>
            <a:r>
              <a:rPr kumimoji="1" lang="ja-JP" altLang="en-US" sz="4000" dirty="0"/>
              <a:t>水の重要性、摂取方法について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9142FC0A-D61B-AA2E-75A9-6877E9B3AA82}"/>
              </a:ext>
            </a:extLst>
          </p:cNvPr>
          <p:cNvSpPr txBox="1"/>
          <p:nvPr/>
        </p:nvSpPr>
        <p:spPr>
          <a:xfrm>
            <a:off x="493295" y="556591"/>
            <a:ext cx="7634494" cy="40011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/>
          <a:p>
            <a:r>
              <a:rPr kumimoji="1" lang="ja-JP" altLang="en-US" sz="2000">
                <a:ea typeface="游ゴシック"/>
              </a:rPr>
              <a:t>小目標①　健康管理・衛生管理に関することを身につける。</a:t>
            </a:r>
            <a:endParaRPr lang="ja-JP" altLang="en-US" sz="2000">
              <a:ea typeface="游ゴシック"/>
              <a:cs typeface="Calibri"/>
            </a:endParaRPr>
          </a:p>
        </p:txBody>
      </p:sp>
      <p:sp>
        <p:nvSpPr>
          <p:cNvPr id="4" name="テキスト ボックス 2">
            <a:extLst>
              <a:ext uri="{FF2B5EF4-FFF2-40B4-BE49-F238E27FC236}">
                <a16:creationId xmlns:a16="http://schemas.microsoft.com/office/drawing/2014/main" id="{BF4CF5C7-E1F2-2DD7-E658-720274AFB02D}"/>
              </a:ext>
            </a:extLst>
          </p:cNvPr>
          <p:cNvSpPr txBox="1"/>
          <p:nvPr/>
        </p:nvSpPr>
        <p:spPr>
          <a:xfrm>
            <a:off x="3195828" y="2244060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学習３</a:t>
            </a:r>
          </a:p>
        </p:txBody>
      </p:sp>
    </p:spTree>
    <p:extLst>
      <p:ext uri="{BB962C8B-B14F-4D97-AF65-F5344CB8AC3E}">
        <p14:creationId xmlns:p14="http://schemas.microsoft.com/office/powerpoint/2010/main" val="113268780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5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1C8F19B5-1880-750B-175B-568886DBA108}"/>
              </a:ext>
            </a:extLst>
          </p:cNvPr>
          <p:cNvSpPr txBox="1"/>
          <p:nvPr/>
        </p:nvSpPr>
        <p:spPr>
          <a:xfrm>
            <a:off x="886124" y="2831288"/>
            <a:ext cx="7371749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4000" dirty="0"/>
              <a:t>　</a:t>
            </a:r>
            <a:endParaRPr kumimoji="1" lang="en-US" altLang="ja-JP" sz="4000" dirty="0"/>
          </a:p>
          <a:p>
            <a:r>
              <a:rPr kumimoji="1" lang="ja-JP" altLang="en-US" sz="1600" dirty="0"/>
              <a:t>　　</a:t>
            </a:r>
            <a:r>
              <a:rPr kumimoji="1" lang="ja-JP" altLang="en-US" sz="4000" dirty="0"/>
              <a:t>①水の重要性について知る。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D047B808-ACFF-64BA-29DC-2598EA03C70C}"/>
              </a:ext>
            </a:extLst>
          </p:cNvPr>
          <p:cNvSpPr txBox="1"/>
          <p:nvPr/>
        </p:nvSpPr>
        <p:spPr>
          <a:xfrm>
            <a:off x="3195827" y="2382559"/>
            <a:ext cx="2752344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kumimoji="1" lang="ja-JP" altLang="en-US" sz="4400" b="1" dirty="0">
                <a:latin typeface="+mn-ea"/>
              </a:rPr>
              <a:t>学習３</a:t>
            </a:r>
          </a:p>
        </p:txBody>
      </p:sp>
    </p:spTree>
    <p:extLst>
      <p:ext uri="{BB962C8B-B14F-4D97-AF65-F5344CB8AC3E}">
        <p14:creationId xmlns:p14="http://schemas.microsoft.com/office/powerpoint/2010/main" val="6404955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F3C26CFB-6DAB-CF5A-6E49-200FB1401037}"/>
              </a:ext>
            </a:extLst>
          </p:cNvPr>
          <p:cNvSpPr txBox="1"/>
          <p:nvPr/>
        </p:nvSpPr>
        <p:spPr>
          <a:xfrm>
            <a:off x="375977" y="989121"/>
            <a:ext cx="7460431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kumimoji="1" lang="en-US" altLang="ja-JP" sz="1600" b="1" dirty="0">
              <a:latin typeface="+mn-ea"/>
            </a:endParaRPr>
          </a:p>
          <a:p>
            <a:r>
              <a:rPr kumimoji="1" lang="ja-JP" altLang="en-US" sz="2400" b="1" dirty="0">
                <a:latin typeface="+mn-ea"/>
              </a:rPr>
              <a:t>生活の中で水を使っている場面に〇をつけましょう。</a:t>
            </a:r>
          </a:p>
        </p:txBody>
      </p:sp>
      <p:grpSp>
        <p:nvGrpSpPr>
          <p:cNvPr id="6" name="グループ化 5">
            <a:extLst>
              <a:ext uri="{FF2B5EF4-FFF2-40B4-BE49-F238E27FC236}">
                <a16:creationId xmlns:a16="http://schemas.microsoft.com/office/drawing/2014/main" id="{903CBBE7-24E4-ED67-D428-8DD1D5908815}"/>
              </a:ext>
            </a:extLst>
          </p:cNvPr>
          <p:cNvGrpSpPr/>
          <p:nvPr/>
        </p:nvGrpSpPr>
        <p:grpSpPr>
          <a:xfrm>
            <a:off x="102268" y="196697"/>
            <a:ext cx="2526630" cy="818148"/>
            <a:chOff x="102268" y="196697"/>
            <a:chExt cx="2526630" cy="818148"/>
          </a:xfrm>
        </p:grpSpPr>
        <p:sp>
          <p:nvSpPr>
            <p:cNvPr id="4" name="四角形: 角を丸くする 3">
              <a:extLst>
                <a:ext uri="{FF2B5EF4-FFF2-40B4-BE49-F238E27FC236}">
                  <a16:creationId xmlns:a16="http://schemas.microsoft.com/office/drawing/2014/main" id="{64E3E6CA-E2F8-9E50-E2D8-B2BC7179918C}"/>
                </a:ext>
              </a:extLst>
            </p:cNvPr>
            <p:cNvSpPr/>
            <p:nvPr/>
          </p:nvSpPr>
          <p:spPr>
            <a:xfrm>
              <a:off x="144378" y="196697"/>
              <a:ext cx="2442411" cy="818148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3" name="テキスト ボックス 2">
              <a:extLst>
                <a:ext uri="{FF2B5EF4-FFF2-40B4-BE49-F238E27FC236}">
                  <a16:creationId xmlns:a16="http://schemas.microsoft.com/office/drawing/2014/main" id="{4AA0AF4C-1791-CDDE-8F4F-1FB5F511849F}"/>
                </a:ext>
              </a:extLst>
            </p:cNvPr>
            <p:cNvSpPr txBox="1"/>
            <p:nvPr/>
          </p:nvSpPr>
          <p:spPr>
            <a:xfrm>
              <a:off x="102268" y="344161"/>
              <a:ext cx="2526630" cy="52322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2800" dirty="0">
                  <a:latin typeface="UD デジタル 教科書体 NK-B" panose="02020700000000000000" pitchFamily="18" charset="-128"/>
                  <a:ea typeface="UD デジタル 教科書体 NK-B" panose="02020700000000000000" pitchFamily="18" charset="-128"/>
                </a:rPr>
                <a:t>考えてみよう</a:t>
              </a: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BA045B93-6086-F022-1366-B121FFAF2E9D}"/>
              </a:ext>
            </a:extLst>
          </p:cNvPr>
          <p:cNvSpPr txBox="1"/>
          <p:nvPr/>
        </p:nvSpPr>
        <p:spPr>
          <a:xfrm>
            <a:off x="5598425" y="3107228"/>
            <a:ext cx="3101359" cy="2495506"/>
          </a:xfrm>
          <a:prstGeom prst="flowChartAlternateProcess">
            <a:avLst/>
          </a:prstGeom>
          <a:solidFill>
            <a:schemeClr val="accent5">
              <a:lumMod val="20000"/>
              <a:lumOff val="80000"/>
            </a:schemeClr>
          </a:solidFill>
        </p:spPr>
        <p:txBody>
          <a:bodyPr wrap="square" rtlCol="0">
            <a:spAutoFit/>
          </a:bodyPr>
          <a:lstStyle/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それぞれの場面で</a:t>
            </a:r>
            <a:endParaRPr kumimoji="1" lang="en-US" altLang="ja-JP" sz="24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水が使えないと</a:t>
            </a:r>
            <a:endParaRPr kumimoji="1" lang="en-US" altLang="ja-JP" sz="24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こまることを</a:t>
            </a:r>
            <a:endParaRPr kumimoji="1" lang="en-US" altLang="ja-JP" sz="2400" b="1" dirty="0">
              <a:latin typeface="+mn-ea"/>
            </a:endParaRPr>
          </a:p>
          <a:p>
            <a:pPr>
              <a:lnSpc>
                <a:spcPct val="150000"/>
              </a:lnSpc>
            </a:pPr>
            <a:r>
              <a:rPr kumimoji="1" lang="ja-JP" altLang="en-US" sz="2400" b="1" dirty="0">
                <a:latin typeface="+mn-ea"/>
              </a:rPr>
              <a:t>考えてみましょう。</a:t>
            </a:r>
            <a:endParaRPr kumimoji="1" lang="en-US" altLang="ja-JP" sz="2400" b="1" dirty="0">
              <a:latin typeface="+mn-ea"/>
            </a:endParaRPr>
          </a:p>
        </p:txBody>
      </p:sp>
      <p:pic>
        <p:nvPicPr>
          <p:cNvPr id="12" name="図 11">
            <a:extLst>
              <a:ext uri="{FF2B5EF4-FFF2-40B4-BE49-F238E27FC236}">
                <a16:creationId xmlns:a16="http://schemas.microsoft.com/office/drawing/2014/main" id="{72762B23-4A39-2FA9-4558-B80374C7EAF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 rot="19753993">
            <a:off x="444216" y="1818747"/>
            <a:ext cx="4773582" cy="4700423"/>
          </a:xfrm>
          <a:prstGeom prst="rect">
            <a:avLst/>
          </a:prstGeom>
        </p:spPr>
      </p:pic>
      <p:sp>
        <p:nvSpPr>
          <p:cNvPr id="16" name="正方形/長方形 15">
            <a:extLst>
              <a:ext uri="{FF2B5EF4-FFF2-40B4-BE49-F238E27FC236}">
                <a16:creationId xmlns:a16="http://schemas.microsoft.com/office/drawing/2014/main" id="{E3B3D227-029A-8910-6E60-8F502EF6975B}"/>
              </a:ext>
            </a:extLst>
          </p:cNvPr>
          <p:cNvSpPr/>
          <p:nvPr/>
        </p:nvSpPr>
        <p:spPr>
          <a:xfrm>
            <a:off x="3081866" y="3056467"/>
            <a:ext cx="1109133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すいみん</a:t>
            </a:r>
          </a:p>
        </p:txBody>
      </p:sp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2C3CD8F1-B135-43BE-3138-4FBE38B24AC3}"/>
              </a:ext>
            </a:extLst>
          </p:cNvPr>
          <p:cNvSpPr/>
          <p:nvPr/>
        </p:nvSpPr>
        <p:spPr>
          <a:xfrm>
            <a:off x="3725266" y="3773615"/>
            <a:ext cx="1109133" cy="707886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洗顔</a:t>
            </a:r>
            <a:endParaRPr kumimoji="1" lang="en-US" altLang="ja-JP" dirty="0"/>
          </a:p>
          <a:p>
            <a:pPr algn="ctr"/>
            <a:r>
              <a:rPr kumimoji="1" lang="ja-JP" altLang="en-US" dirty="0"/>
              <a:t>歯みがき</a:t>
            </a:r>
          </a:p>
        </p:txBody>
      </p:sp>
      <p:sp>
        <p:nvSpPr>
          <p:cNvPr id="19" name="正方形/長方形 18">
            <a:extLst>
              <a:ext uri="{FF2B5EF4-FFF2-40B4-BE49-F238E27FC236}">
                <a16:creationId xmlns:a16="http://schemas.microsoft.com/office/drawing/2014/main" id="{E1433617-1986-201C-9D7D-9548E81B0EFF}"/>
              </a:ext>
            </a:extLst>
          </p:cNvPr>
          <p:cNvSpPr/>
          <p:nvPr/>
        </p:nvSpPr>
        <p:spPr>
          <a:xfrm>
            <a:off x="4287239" y="4571521"/>
            <a:ext cx="665764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朝食</a:t>
            </a:r>
          </a:p>
        </p:txBody>
      </p:sp>
      <p:sp>
        <p:nvSpPr>
          <p:cNvPr id="20" name="正方形/長方形 19">
            <a:extLst>
              <a:ext uri="{FF2B5EF4-FFF2-40B4-BE49-F238E27FC236}">
                <a16:creationId xmlns:a16="http://schemas.microsoft.com/office/drawing/2014/main" id="{39DA0299-DC1A-B301-5163-F2BF570B1F8F}"/>
              </a:ext>
            </a:extLst>
          </p:cNvPr>
          <p:cNvSpPr/>
          <p:nvPr/>
        </p:nvSpPr>
        <p:spPr>
          <a:xfrm>
            <a:off x="3234266" y="4571521"/>
            <a:ext cx="956733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したく</a:t>
            </a:r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37409D65-F013-7E9F-6645-254353C9BFBA}"/>
              </a:ext>
            </a:extLst>
          </p:cNvPr>
          <p:cNvSpPr/>
          <p:nvPr/>
        </p:nvSpPr>
        <p:spPr>
          <a:xfrm>
            <a:off x="3912715" y="5056039"/>
            <a:ext cx="665765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登校</a:t>
            </a:r>
          </a:p>
        </p:txBody>
      </p:sp>
      <p:sp>
        <p:nvSpPr>
          <p:cNvPr id="22" name="正方形/長方形 21">
            <a:extLst>
              <a:ext uri="{FF2B5EF4-FFF2-40B4-BE49-F238E27FC236}">
                <a16:creationId xmlns:a16="http://schemas.microsoft.com/office/drawing/2014/main" id="{19D13BD7-42C8-B9CF-6450-740442674BC4}"/>
              </a:ext>
            </a:extLst>
          </p:cNvPr>
          <p:cNvSpPr/>
          <p:nvPr/>
        </p:nvSpPr>
        <p:spPr>
          <a:xfrm>
            <a:off x="2477641" y="5400615"/>
            <a:ext cx="756625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学校</a:t>
            </a:r>
          </a:p>
        </p:txBody>
      </p:sp>
      <p:sp>
        <p:nvSpPr>
          <p:cNvPr id="23" name="正方形/長方形 22">
            <a:extLst>
              <a:ext uri="{FF2B5EF4-FFF2-40B4-BE49-F238E27FC236}">
                <a16:creationId xmlns:a16="http://schemas.microsoft.com/office/drawing/2014/main" id="{A79F712C-CA38-D5AD-60EF-ADA2BDD23C54}"/>
              </a:ext>
            </a:extLst>
          </p:cNvPr>
          <p:cNvSpPr/>
          <p:nvPr/>
        </p:nvSpPr>
        <p:spPr>
          <a:xfrm>
            <a:off x="1066860" y="4757787"/>
            <a:ext cx="678449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下校</a:t>
            </a:r>
          </a:p>
        </p:txBody>
      </p:sp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7F98B435-548B-D45D-C813-AC3BAB810371}"/>
              </a:ext>
            </a:extLst>
          </p:cNvPr>
          <p:cNvSpPr/>
          <p:nvPr/>
        </p:nvSpPr>
        <p:spPr>
          <a:xfrm>
            <a:off x="745083" y="4173694"/>
            <a:ext cx="678449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遊ぶ</a:t>
            </a:r>
          </a:p>
        </p:txBody>
      </p: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57A80A77-7765-4AAA-A524-170E555821B0}"/>
              </a:ext>
            </a:extLst>
          </p:cNvPr>
          <p:cNvSpPr/>
          <p:nvPr/>
        </p:nvSpPr>
        <p:spPr>
          <a:xfrm>
            <a:off x="1373737" y="3700835"/>
            <a:ext cx="678449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夕食</a:t>
            </a:r>
          </a:p>
        </p:txBody>
      </p:sp>
      <p:sp>
        <p:nvSpPr>
          <p:cNvPr id="26" name="正方形/長方形 25">
            <a:extLst>
              <a:ext uri="{FF2B5EF4-FFF2-40B4-BE49-F238E27FC236}">
                <a16:creationId xmlns:a16="http://schemas.microsoft.com/office/drawing/2014/main" id="{299BDBFD-E5C9-64F0-7E8D-F6A6E65FC986}"/>
              </a:ext>
            </a:extLst>
          </p:cNvPr>
          <p:cNvSpPr/>
          <p:nvPr/>
        </p:nvSpPr>
        <p:spPr>
          <a:xfrm>
            <a:off x="870192" y="3164750"/>
            <a:ext cx="1360646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宿題・勉強</a:t>
            </a:r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9E1A22AC-EC14-F9A5-31C9-3AC32EA87CD2}"/>
              </a:ext>
            </a:extLst>
          </p:cNvPr>
          <p:cNvSpPr/>
          <p:nvPr/>
        </p:nvSpPr>
        <p:spPr>
          <a:xfrm>
            <a:off x="1356399" y="2636274"/>
            <a:ext cx="956733" cy="372533"/>
          </a:xfrm>
          <a:prstGeom prst="rect">
            <a:avLst/>
          </a:prstGeom>
        </p:spPr>
        <p:style>
          <a:lnRef idx="2">
            <a:schemeClr val="accent3"/>
          </a:lnRef>
          <a:fillRef idx="1">
            <a:schemeClr val="lt1"/>
          </a:fillRef>
          <a:effectRef idx="0">
            <a:schemeClr val="accent3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kumimoji="1" lang="ja-JP" altLang="en-US" dirty="0"/>
              <a:t>おふろ</a:t>
            </a:r>
          </a:p>
        </p:txBody>
      </p:sp>
      <p:sp>
        <p:nvSpPr>
          <p:cNvPr id="28" name="テキスト ボックス 27">
            <a:extLst>
              <a:ext uri="{FF2B5EF4-FFF2-40B4-BE49-F238E27FC236}">
                <a16:creationId xmlns:a16="http://schemas.microsoft.com/office/drawing/2014/main" id="{C55F643A-D7F5-7959-35CC-54C3B5D7D372}"/>
              </a:ext>
            </a:extLst>
          </p:cNvPr>
          <p:cNvSpPr txBox="1"/>
          <p:nvPr/>
        </p:nvSpPr>
        <p:spPr>
          <a:xfrm>
            <a:off x="2531886" y="161264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0:00</a:t>
            </a:r>
          </a:p>
        </p:txBody>
      </p:sp>
      <p:sp>
        <p:nvSpPr>
          <p:cNvPr id="29" name="テキスト ボックス 28">
            <a:extLst>
              <a:ext uri="{FF2B5EF4-FFF2-40B4-BE49-F238E27FC236}">
                <a16:creationId xmlns:a16="http://schemas.microsoft.com/office/drawing/2014/main" id="{D889F0F4-7407-A337-49C3-E33481C1A2F0}"/>
              </a:ext>
            </a:extLst>
          </p:cNvPr>
          <p:cNvSpPr txBox="1"/>
          <p:nvPr/>
        </p:nvSpPr>
        <p:spPr>
          <a:xfrm>
            <a:off x="1271132" y="1924733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22:00</a:t>
            </a:r>
          </a:p>
        </p:txBody>
      </p:sp>
      <p:sp>
        <p:nvSpPr>
          <p:cNvPr id="30" name="テキスト ボックス 29">
            <a:extLst>
              <a:ext uri="{FF2B5EF4-FFF2-40B4-BE49-F238E27FC236}">
                <a16:creationId xmlns:a16="http://schemas.microsoft.com/office/drawing/2014/main" id="{BEF480E4-2A32-79EF-7446-7D49E4DA17A7}"/>
              </a:ext>
            </a:extLst>
          </p:cNvPr>
          <p:cNvSpPr txBox="1"/>
          <p:nvPr/>
        </p:nvSpPr>
        <p:spPr>
          <a:xfrm>
            <a:off x="301958" y="5288647"/>
            <a:ext cx="7258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ja-JP" dirty="0"/>
              <a:t>16:00</a:t>
            </a:r>
          </a:p>
        </p:txBody>
      </p:sp>
      <p:sp>
        <p:nvSpPr>
          <p:cNvPr id="31" name="テキスト ボックス 30">
            <a:extLst>
              <a:ext uri="{FF2B5EF4-FFF2-40B4-BE49-F238E27FC236}">
                <a16:creationId xmlns:a16="http://schemas.microsoft.com/office/drawing/2014/main" id="{6F650F90-03D8-AD3F-6C09-530334A3EF69}"/>
              </a:ext>
            </a:extLst>
          </p:cNvPr>
          <p:cNvSpPr txBox="1"/>
          <p:nvPr/>
        </p:nvSpPr>
        <p:spPr>
          <a:xfrm>
            <a:off x="512562" y="2481676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20:30</a:t>
            </a:r>
          </a:p>
        </p:txBody>
      </p:sp>
      <p:sp>
        <p:nvSpPr>
          <p:cNvPr id="33" name="テキスト ボックス 32">
            <a:extLst>
              <a:ext uri="{FF2B5EF4-FFF2-40B4-BE49-F238E27FC236}">
                <a16:creationId xmlns:a16="http://schemas.microsoft.com/office/drawing/2014/main" id="{2734CDF9-269F-C571-DE1C-98A6C461B198}"/>
              </a:ext>
            </a:extLst>
          </p:cNvPr>
          <p:cNvSpPr txBox="1"/>
          <p:nvPr/>
        </p:nvSpPr>
        <p:spPr>
          <a:xfrm>
            <a:off x="2529617" y="6406580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12:00</a:t>
            </a:r>
          </a:p>
        </p:txBody>
      </p:sp>
      <p:sp>
        <p:nvSpPr>
          <p:cNvPr id="34" name="テキスト ボックス 33">
            <a:extLst>
              <a:ext uri="{FF2B5EF4-FFF2-40B4-BE49-F238E27FC236}">
                <a16:creationId xmlns:a16="http://schemas.microsoft.com/office/drawing/2014/main" id="{0FAF7D21-CD7F-32CE-2985-80A3D5198264}"/>
              </a:ext>
            </a:extLst>
          </p:cNvPr>
          <p:cNvSpPr txBox="1"/>
          <p:nvPr/>
        </p:nvSpPr>
        <p:spPr>
          <a:xfrm>
            <a:off x="4490211" y="5473313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8:30</a:t>
            </a:r>
          </a:p>
        </p:txBody>
      </p:sp>
      <p:sp>
        <p:nvSpPr>
          <p:cNvPr id="35" name="テキスト ボックス 34">
            <a:extLst>
              <a:ext uri="{FF2B5EF4-FFF2-40B4-BE49-F238E27FC236}">
                <a16:creationId xmlns:a16="http://schemas.microsoft.com/office/drawing/2014/main" id="{C5B38B03-CFF3-B9DA-7590-69B4744236A1}"/>
              </a:ext>
            </a:extLst>
          </p:cNvPr>
          <p:cNvSpPr txBox="1"/>
          <p:nvPr/>
        </p:nvSpPr>
        <p:spPr>
          <a:xfrm>
            <a:off x="-45236" y="3712649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18:30</a:t>
            </a:r>
          </a:p>
        </p:txBody>
      </p:sp>
      <p:sp>
        <p:nvSpPr>
          <p:cNvPr id="36" name="テキスト ボックス 35">
            <a:extLst>
              <a:ext uri="{FF2B5EF4-FFF2-40B4-BE49-F238E27FC236}">
                <a16:creationId xmlns:a16="http://schemas.microsoft.com/office/drawing/2014/main" id="{64DCED54-0B0A-55C1-E34E-959C83A233B6}"/>
              </a:ext>
            </a:extLst>
          </p:cNvPr>
          <p:cNvSpPr txBox="1"/>
          <p:nvPr/>
        </p:nvSpPr>
        <p:spPr>
          <a:xfrm>
            <a:off x="5023044" y="4284799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6:30</a:t>
            </a:r>
          </a:p>
        </p:txBody>
      </p:sp>
      <p:sp>
        <p:nvSpPr>
          <p:cNvPr id="37" name="テキスト ボックス 36">
            <a:extLst>
              <a:ext uri="{FF2B5EF4-FFF2-40B4-BE49-F238E27FC236}">
                <a16:creationId xmlns:a16="http://schemas.microsoft.com/office/drawing/2014/main" id="{0D5FB834-43CF-0FB6-C953-951B39E65575}"/>
              </a:ext>
            </a:extLst>
          </p:cNvPr>
          <p:cNvSpPr txBox="1"/>
          <p:nvPr/>
        </p:nvSpPr>
        <p:spPr>
          <a:xfrm>
            <a:off x="77395" y="3066497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19:30</a:t>
            </a:r>
          </a:p>
        </p:txBody>
      </p:sp>
      <p:sp>
        <p:nvSpPr>
          <p:cNvPr id="38" name="テキスト ボックス 37">
            <a:extLst>
              <a:ext uri="{FF2B5EF4-FFF2-40B4-BE49-F238E27FC236}">
                <a16:creationId xmlns:a16="http://schemas.microsoft.com/office/drawing/2014/main" id="{66157CB8-12CE-45B3-AC53-604CDA6D02FE}"/>
              </a:ext>
            </a:extLst>
          </p:cNvPr>
          <p:cNvSpPr txBox="1"/>
          <p:nvPr/>
        </p:nvSpPr>
        <p:spPr>
          <a:xfrm>
            <a:off x="102268" y="4920053"/>
            <a:ext cx="71526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16:30</a:t>
            </a:r>
          </a:p>
        </p:txBody>
      </p:sp>
      <p:sp>
        <p:nvSpPr>
          <p:cNvPr id="39" name="テキスト ボックス 38">
            <a:extLst>
              <a:ext uri="{FF2B5EF4-FFF2-40B4-BE49-F238E27FC236}">
                <a16:creationId xmlns:a16="http://schemas.microsoft.com/office/drawing/2014/main" id="{3625E7E1-36ED-36E7-43A4-09C533B10D5A}"/>
              </a:ext>
            </a:extLst>
          </p:cNvPr>
          <p:cNvSpPr txBox="1"/>
          <p:nvPr/>
        </p:nvSpPr>
        <p:spPr>
          <a:xfrm>
            <a:off x="4864735" y="4896945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7:30</a:t>
            </a:r>
          </a:p>
        </p:txBody>
      </p:sp>
      <p:sp>
        <p:nvSpPr>
          <p:cNvPr id="40" name="テキスト ボックス 39">
            <a:extLst>
              <a:ext uri="{FF2B5EF4-FFF2-40B4-BE49-F238E27FC236}">
                <a16:creationId xmlns:a16="http://schemas.microsoft.com/office/drawing/2014/main" id="{8DCD5822-E088-7DC4-7C22-4332B53E5904}"/>
              </a:ext>
            </a:extLst>
          </p:cNvPr>
          <p:cNvSpPr txBox="1"/>
          <p:nvPr/>
        </p:nvSpPr>
        <p:spPr>
          <a:xfrm>
            <a:off x="4951826" y="4590872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7:00</a:t>
            </a:r>
          </a:p>
        </p:txBody>
      </p:sp>
      <p:sp>
        <p:nvSpPr>
          <p:cNvPr id="41" name="テキスト ボックス 40">
            <a:extLst>
              <a:ext uri="{FF2B5EF4-FFF2-40B4-BE49-F238E27FC236}">
                <a16:creationId xmlns:a16="http://schemas.microsoft.com/office/drawing/2014/main" id="{21FDA9D2-0B5F-8DDC-61EB-87EE5A04B217}"/>
              </a:ext>
            </a:extLst>
          </p:cNvPr>
          <p:cNvSpPr txBox="1"/>
          <p:nvPr/>
        </p:nvSpPr>
        <p:spPr>
          <a:xfrm>
            <a:off x="4684135" y="5203018"/>
            <a:ext cx="59824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kumimoji="1" lang="en-US" altLang="ja-JP" dirty="0"/>
              <a:t>8:00</a:t>
            </a:r>
          </a:p>
        </p:txBody>
      </p:sp>
    </p:spTree>
    <p:extLst>
      <p:ext uri="{BB962C8B-B14F-4D97-AF65-F5344CB8AC3E}">
        <p14:creationId xmlns:p14="http://schemas.microsoft.com/office/powerpoint/2010/main" val="87512257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グループ化 3">
            <a:extLst>
              <a:ext uri="{FF2B5EF4-FFF2-40B4-BE49-F238E27FC236}">
                <a16:creationId xmlns:a16="http://schemas.microsoft.com/office/drawing/2014/main" id="{EED085B9-A200-3C82-EE81-3D699A3D35DD}"/>
              </a:ext>
            </a:extLst>
          </p:cNvPr>
          <p:cNvGrpSpPr/>
          <p:nvPr/>
        </p:nvGrpSpPr>
        <p:grpSpPr>
          <a:xfrm>
            <a:off x="2244280" y="918627"/>
            <a:ext cx="4655436" cy="1418687"/>
            <a:chOff x="2291622" y="2719655"/>
            <a:chExt cx="4655436" cy="1418687"/>
          </a:xfrm>
        </p:grpSpPr>
        <p:sp>
          <p:nvSpPr>
            <p:cNvPr id="3" name="四角形: 角を丸くする 2">
              <a:extLst>
                <a:ext uri="{FF2B5EF4-FFF2-40B4-BE49-F238E27FC236}">
                  <a16:creationId xmlns:a16="http://schemas.microsoft.com/office/drawing/2014/main" id="{B4CC6B9C-F2E2-F1BD-2D4D-5550D45086BC}"/>
                </a:ext>
              </a:extLst>
            </p:cNvPr>
            <p:cNvSpPr/>
            <p:nvPr/>
          </p:nvSpPr>
          <p:spPr>
            <a:xfrm>
              <a:off x="2291622" y="2719655"/>
              <a:ext cx="4560754" cy="1418687"/>
            </a:xfrm>
            <a:prstGeom prst="roundRect">
              <a:avLst/>
            </a:prstGeom>
            <a:solidFill>
              <a:schemeClr val="accent5">
                <a:lumMod val="20000"/>
                <a:lumOff val="80000"/>
              </a:schemeClr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kumimoji="1" lang="ja-JP" altLang="en-US">
                <a:latin typeface="HGP創英角ﾎﾟｯﾌﾟ体" panose="040B0A00000000000000" pitchFamily="50" charset="-128"/>
                <a:ea typeface="HGP創英角ﾎﾟｯﾌﾟ体" panose="040B0A00000000000000" pitchFamily="50" charset="-128"/>
              </a:endParaRPr>
            </a:p>
          </p:txBody>
        </p:sp>
        <p:sp>
          <p:nvSpPr>
            <p:cNvPr id="2" name="テキスト ボックス 1">
              <a:extLst>
                <a:ext uri="{FF2B5EF4-FFF2-40B4-BE49-F238E27FC236}">
                  <a16:creationId xmlns:a16="http://schemas.microsoft.com/office/drawing/2014/main" id="{8039341F-4409-9B32-C10B-6C283BB2A381}"/>
                </a:ext>
              </a:extLst>
            </p:cNvPr>
            <p:cNvSpPr txBox="1"/>
            <p:nvPr/>
          </p:nvSpPr>
          <p:spPr>
            <a:xfrm>
              <a:off x="2291622" y="3013499"/>
              <a:ext cx="4655436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pPr algn="ctr"/>
              <a:r>
                <a:rPr kumimoji="1" lang="ja-JP" altLang="en-US" sz="4800" b="1" dirty="0"/>
                <a:t>発表してみよう</a:t>
              </a:r>
            </a:p>
          </p:txBody>
        </p:sp>
      </p:grp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847BA257-26C7-952E-3ADC-25D6CDB2D2C4}"/>
              </a:ext>
            </a:extLst>
          </p:cNvPr>
          <p:cNvSpPr txBox="1"/>
          <p:nvPr/>
        </p:nvSpPr>
        <p:spPr>
          <a:xfrm>
            <a:off x="526314" y="2736502"/>
            <a:ext cx="8091367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kumimoji="1" lang="en-US" altLang="ja-JP" sz="2000" b="1" dirty="0">
              <a:latin typeface="+mn-ea"/>
            </a:endParaRPr>
          </a:p>
          <a:p>
            <a:pPr algn="ctr"/>
            <a:r>
              <a:rPr kumimoji="1" lang="ja-JP" altLang="en-US" sz="3200" b="1" dirty="0">
                <a:latin typeface="+mn-ea"/>
              </a:rPr>
              <a:t>生活の中で水を使っているのは</a:t>
            </a:r>
            <a:endParaRPr kumimoji="1" lang="en-US" altLang="ja-JP" sz="3200" b="1" dirty="0">
              <a:latin typeface="+mn-ea"/>
            </a:endParaRPr>
          </a:p>
          <a:p>
            <a:pPr algn="ctr"/>
            <a:r>
              <a:rPr kumimoji="1" lang="ja-JP" altLang="en-US" sz="3200" b="1" dirty="0">
                <a:latin typeface="+mn-ea"/>
              </a:rPr>
              <a:t>どのような場面ですか？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46359F49-A34E-355F-A759-B8813939A008}"/>
              </a:ext>
            </a:extLst>
          </p:cNvPr>
          <p:cNvSpPr txBox="1"/>
          <p:nvPr/>
        </p:nvSpPr>
        <p:spPr>
          <a:xfrm>
            <a:off x="1118933" y="4862155"/>
            <a:ext cx="6906127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b="1" dirty="0">
                <a:latin typeface="+mn-ea"/>
              </a:rPr>
              <a:t>それぞれの場面で水が使えないと</a:t>
            </a:r>
            <a:endParaRPr kumimoji="1" lang="en-US" altLang="ja-JP" sz="3200" b="1" dirty="0">
              <a:latin typeface="+mn-ea"/>
            </a:endParaRPr>
          </a:p>
          <a:p>
            <a:pPr algn="ctr"/>
            <a:r>
              <a:rPr kumimoji="1" lang="ja-JP" altLang="en-US" sz="3200" b="1" dirty="0">
                <a:latin typeface="+mn-ea"/>
              </a:rPr>
              <a:t>こまることはありますか？</a:t>
            </a:r>
            <a:endParaRPr kumimoji="1" lang="en-US" altLang="ja-JP" sz="3200" b="1" dirty="0">
              <a:latin typeface="+mn-ea"/>
            </a:endParaRPr>
          </a:p>
        </p:txBody>
      </p:sp>
    </p:spTree>
    <p:extLst>
      <p:ext uri="{BB962C8B-B14F-4D97-AF65-F5344CB8AC3E}">
        <p14:creationId xmlns:p14="http://schemas.microsoft.com/office/powerpoint/2010/main" val="303796528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四角形: 角を丸くする 15">
            <a:extLst>
              <a:ext uri="{FF2B5EF4-FFF2-40B4-BE49-F238E27FC236}">
                <a16:creationId xmlns:a16="http://schemas.microsoft.com/office/drawing/2014/main" id="{3E5141F5-6AE0-8579-8D30-C209601F8E54}"/>
              </a:ext>
            </a:extLst>
          </p:cNvPr>
          <p:cNvSpPr/>
          <p:nvPr/>
        </p:nvSpPr>
        <p:spPr>
          <a:xfrm>
            <a:off x="298764" y="1059255"/>
            <a:ext cx="8462579" cy="4065006"/>
          </a:xfrm>
          <a:prstGeom prst="round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1" name="乗算記号 20">
            <a:extLst>
              <a:ext uri="{FF2B5EF4-FFF2-40B4-BE49-F238E27FC236}">
                <a16:creationId xmlns:a16="http://schemas.microsoft.com/office/drawing/2014/main" id="{67AE5D4F-1C2F-4F21-DB22-7B074709E392}"/>
              </a:ext>
            </a:extLst>
          </p:cNvPr>
          <p:cNvSpPr/>
          <p:nvPr/>
        </p:nvSpPr>
        <p:spPr>
          <a:xfrm>
            <a:off x="796656" y="-380246"/>
            <a:ext cx="7466793" cy="6944008"/>
          </a:xfrm>
          <a:prstGeom prst="mathMultiply">
            <a:avLst>
              <a:gd name="adj1" fmla="val 11994"/>
            </a:avLst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2" name="テキスト ボックス 1">
            <a:extLst>
              <a:ext uri="{FF2B5EF4-FFF2-40B4-BE49-F238E27FC236}">
                <a16:creationId xmlns:a16="http://schemas.microsoft.com/office/drawing/2014/main" id="{8039341F-4409-9B32-C10B-6C283BB2A381}"/>
              </a:ext>
            </a:extLst>
          </p:cNvPr>
          <p:cNvSpPr txBox="1"/>
          <p:nvPr/>
        </p:nvSpPr>
        <p:spPr>
          <a:xfrm>
            <a:off x="164040" y="323791"/>
            <a:ext cx="559573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ja-JP" altLang="en-US" sz="3200" b="1" dirty="0"/>
              <a:t>水が止まると・・・</a:t>
            </a:r>
          </a:p>
        </p:txBody>
      </p:sp>
      <p:sp>
        <p:nvSpPr>
          <p:cNvPr id="3" name="テキスト ボックス 2">
            <a:extLst>
              <a:ext uri="{FF2B5EF4-FFF2-40B4-BE49-F238E27FC236}">
                <a16:creationId xmlns:a16="http://schemas.microsoft.com/office/drawing/2014/main" id="{EC079A8D-DA76-7C5C-73AD-CB47A662CD38}"/>
              </a:ext>
            </a:extLst>
          </p:cNvPr>
          <p:cNvSpPr txBox="1"/>
          <p:nvPr/>
        </p:nvSpPr>
        <p:spPr>
          <a:xfrm>
            <a:off x="1133059" y="1305510"/>
            <a:ext cx="2752871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1600" dirty="0"/>
              <a:t>　　</a:t>
            </a:r>
            <a:r>
              <a:rPr kumimoji="1" lang="ja-JP" altLang="en-US" dirty="0"/>
              <a:t>ふろ</a:t>
            </a:r>
            <a:endParaRPr kumimoji="1" lang="en-US" altLang="ja-JP" sz="1600" dirty="0"/>
          </a:p>
          <a:p>
            <a:pPr algn="ctr"/>
            <a:r>
              <a:rPr kumimoji="1" lang="ja-JP" altLang="en-US" sz="3200" dirty="0"/>
              <a:t>お風呂</a:t>
            </a:r>
          </a:p>
        </p:txBody>
      </p:sp>
      <p:sp>
        <p:nvSpPr>
          <p:cNvPr id="4" name="テキスト ボックス 3">
            <a:extLst>
              <a:ext uri="{FF2B5EF4-FFF2-40B4-BE49-F238E27FC236}">
                <a16:creationId xmlns:a16="http://schemas.microsoft.com/office/drawing/2014/main" id="{D5AC6CE9-0526-C40A-9EAA-645E11C551F9}"/>
              </a:ext>
            </a:extLst>
          </p:cNvPr>
          <p:cNvSpPr txBox="1"/>
          <p:nvPr/>
        </p:nvSpPr>
        <p:spPr>
          <a:xfrm>
            <a:off x="6192079" y="1444009"/>
            <a:ext cx="181886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飲み水</a:t>
            </a:r>
          </a:p>
        </p:txBody>
      </p:sp>
      <p:sp>
        <p:nvSpPr>
          <p:cNvPr id="5" name="テキスト ボックス 4">
            <a:extLst>
              <a:ext uri="{FF2B5EF4-FFF2-40B4-BE49-F238E27FC236}">
                <a16:creationId xmlns:a16="http://schemas.microsoft.com/office/drawing/2014/main" id="{354D0485-1B7E-51AD-1242-813C3AEE5607}"/>
              </a:ext>
            </a:extLst>
          </p:cNvPr>
          <p:cNvSpPr txBox="1"/>
          <p:nvPr/>
        </p:nvSpPr>
        <p:spPr>
          <a:xfrm>
            <a:off x="720603" y="3158673"/>
            <a:ext cx="25726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せんたく</a:t>
            </a:r>
          </a:p>
        </p:txBody>
      </p:sp>
      <p:sp>
        <p:nvSpPr>
          <p:cNvPr id="6" name="テキスト ボックス 5">
            <a:extLst>
              <a:ext uri="{FF2B5EF4-FFF2-40B4-BE49-F238E27FC236}">
                <a16:creationId xmlns:a16="http://schemas.microsoft.com/office/drawing/2014/main" id="{7E53E0B7-612D-6730-8DA0-4B549B39E723}"/>
              </a:ext>
            </a:extLst>
          </p:cNvPr>
          <p:cNvSpPr txBox="1"/>
          <p:nvPr/>
        </p:nvSpPr>
        <p:spPr>
          <a:xfrm>
            <a:off x="2263569" y="4251314"/>
            <a:ext cx="2572623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sz="3200" dirty="0"/>
              <a:t>トイレ</a:t>
            </a:r>
          </a:p>
        </p:txBody>
      </p:sp>
      <p:sp>
        <p:nvSpPr>
          <p:cNvPr id="7" name="テキスト ボックス 6">
            <a:extLst>
              <a:ext uri="{FF2B5EF4-FFF2-40B4-BE49-F238E27FC236}">
                <a16:creationId xmlns:a16="http://schemas.microsoft.com/office/drawing/2014/main" id="{14D13EA5-64D1-7122-BDAE-8F4CF462570A}"/>
              </a:ext>
            </a:extLst>
          </p:cNvPr>
          <p:cNvSpPr txBox="1"/>
          <p:nvPr/>
        </p:nvSpPr>
        <p:spPr>
          <a:xfrm>
            <a:off x="6122504" y="3158673"/>
            <a:ext cx="25726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りょうり</a:t>
            </a:r>
            <a:endParaRPr kumimoji="1" lang="en-US" altLang="ja-JP" dirty="0"/>
          </a:p>
          <a:p>
            <a:pPr algn="ctr"/>
            <a:r>
              <a:rPr kumimoji="1" lang="ja-JP" altLang="en-US" sz="3200" dirty="0"/>
              <a:t>料理</a:t>
            </a:r>
          </a:p>
        </p:txBody>
      </p:sp>
      <p:sp>
        <p:nvSpPr>
          <p:cNvPr id="8" name="テキスト ボックス 7">
            <a:extLst>
              <a:ext uri="{FF2B5EF4-FFF2-40B4-BE49-F238E27FC236}">
                <a16:creationId xmlns:a16="http://schemas.microsoft.com/office/drawing/2014/main" id="{A918369A-A8A9-8AE4-0CE2-056D1A9FD83E}"/>
              </a:ext>
            </a:extLst>
          </p:cNvPr>
          <p:cNvSpPr txBox="1"/>
          <p:nvPr/>
        </p:nvSpPr>
        <p:spPr>
          <a:xfrm>
            <a:off x="382656" y="5665941"/>
            <a:ext cx="8378687" cy="707886"/>
          </a:xfrm>
          <a:prstGeom prst="rect">
            <a:avLst/>
          </a:prstGeom>
        </p:spPr>
        <p:style>
          <a:lnRef idx="1">
            <a:schemeClr val="accent5"/>
          </a:lnRef>
          <a:fillRef idx="2">
            <a:schemeClr val="accent5"/>
          </a:fillRef>
          <a:effectRef idx="1">
            <a:schemeClr val="accent5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kumimoji="1" lang="ja-JP" altLang="en-US" sz="4000" b="1" dirty="0"/>
              <a:t>水は生きるうえで、とても大切！</a:t>
            </a:r>
          </a:p>
        </p:txBody>
      </p:sp>
      <p:sp>
        <p:nvSpPr>
          <p:cNvPr id="14" name="テキスト ボックス 13">
            <a:extLst>
              <a:ext uri="{FF2B5EF4-FFF2-40B4-BE49-F238E27FC236}">
                <a16:creationId xmlns:a16="http://schemas.microsoft.com/office/drawing/2014/main" id="{5EA97253-BE6B-EFF2-4A3F-7178D723F493}"/>
              </a:ext>
            </a:extLst>
          </p:cNvPr>
          <p:cNvSpPr txBox="1"/>
          <p:nvPr/>
        </p:nvSpPr>
        <p:spPr>
          <a:xfrm>
            <a:off x="3549881" y="2403549"/>
            <a:ext cx="2572623" cy="86177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kumimoji="1" lang="ja-JP" altLang="en-US" dirty="0"/>
              <a:t>　　あら</a:t>
            </a:r>
            <a:endParaRPr kumimoji="1" lang="en-US" altLang="ja-JP" dirty="0"/>
          </a:p>
          <a:p>
            <a:pPr algn="ctr"/>
            <a:r>
              <a:rPr kumimoji="1" lang="ja-JP" altLang="en-US" sz="3200" dirty="0"/>
              <a:t>手を洗う</a:t>
            </a:r>
          </a:p>
        </p:txBody>
      </p:sp>
    </p:spTree>
    <p:extLst>
      <p:ext uri="{BB962C8B-B14F-4D97-AF65-F5344CB8AC3E}">
        <p14:creationId xmlns:p14="http://schemas.microsoft.com/office/powerpoint/2010/main" val="38890207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" grpId="0" animBg="1"/>
      <p:bldP spid="8" grpId="0" animBg="1"/>
    </p:bldLst>
  </p:timing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テーマ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4E213684E0F5048895B47E158C205F3" ma:contentTypeVersion="12" ma:contentTypeDescription="Create a new document." ma:contentTypeScope="" ma:versionID="3825ff11340746df3e53ea663781a632">
  <xsd:schema xmlns:xsd="http://www.w3.org/2001/XMLSchema" xmlns:xs="http://www.w3.org/2001/XMLSchema" xmlns:p="http://schemas.microsoft.com/office/2006/metadata/properties" xmlns:ns2="9e101f2c-df68-4d5e-b6bc-acaed70d3d34" xmlns:ns3="f34bff1c-3aee-4564-8d40-f35baeba3b13" targetNamespace="http://schemas.microsoft.com/office/2006/metadata/properties" ma:root="true" ma:fieldsID="199a466d8165191aaaf31c822d6a5fd5" ns2:_="" ns3:_="">
    <xsd:import namespace="9e101f2c-df68-4d5e-b6bc-acaed70d3d34"/>
    <xsd:import namespace="f34bff1c-3aee-4564-8d40-f35baeba3b13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GenerationTime" minOccurs="0"/>
                <xsd:element ref="ns2:MediaServiceEventHashCode" minOccurs="0"/>
                <xsd:element ref="ns2:MediaServiceOCR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9e101f2c-df68-4d5e-b6bc-acaed70d3d34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LengthInSeconds" ma:index="11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13" nillable="true" ma:taxonomy="true" ma:internalName="lcf76f155ced4ddcb4097134ff3c332f" ma:taxonomyFieldName="MediaServiceImageTags" ma:displayName="Image Tags" ma:readOnly="false" ma:fieldId="{5cf76f15-5ced-4ddc-b409-7134ff3c332f}" ma:taxonomyMulti="true" ma:sspId="2a7ce101-4326-42d9-b9eb-9612018c93a7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ObjectDetectorVersions" ma:index="18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19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f34bff1c-3aee-4564-8d40-f35baeba3b13" elementFormDefault="qualified">
    <xsd:import namespace="http://schemas.microsoft.com/office/2006/documentManagement/types"/>
    <xsd:import namespace="http://schemas.microsoft.com/office/infopath/2007/PartnerControls"/>
    <xsd:element name="TaxCatchAll" ma:index="14" nillable="true" ma:displayName="Taxonomy Catch All Column" ma:hidden="true" ma:list="{f16e46b2-07fb-4273-b35a-3309eac6fd3b}" ma:internalName="TaxCatchAll" ma:showField="CatchAllData" ma:web="f34bff1c-3aee-4564-8d40-f35baeba3b13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TaxCatchAll xmlns="f34bff1c-3aee-4564-8d40-f35baeba3b13" xsi:nil="true"/>
    <lcf76f155ced4ddcb4097134ff3c332f xmlns="9e101f2c-df68-4d5e-b6bc-acaed70d3d34">
      <Terms xmlns="http://schemas.microsoft.com/office/infopath/2007/PartnerControls"/>
    </lcf76f155ced4ddcb4097134ff3c332f>
  </documentManagement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EA38626B-6D22-4578-ACBF-90747828A2F4}"/>
</file>

<file path=customXml/itemProps2.xml><?xml version="1.0" encoding="utf-8"?>
<ds:datastoreItem xmlns:ds="http://schemas.openxmlformats.org/officeDocument/2006/customXml" ds:itemID="{49E785AB-410A-4EE4-A4B2-80CC3231F207}">
  <ds:schemaRefs>
    <ds:schemaRef ds:uri="http://purl.org/dc/elements/1.1/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  <ds:schemaRef ds:uri="f34bff1c-3aee-4564-8d40-f35baeba3b13"/>
    <ds:schemaRef ds:uri="http://schemas.openxmlformats.org/package/2006/metadata/core-properties"/>
    <ds:schemaRef ds:uri="9e101f2c-df68-4d5e-b6bc-acaed70d3d34"/>
    <ds:schemaRef ds:uri="http://schemas.microsoft.com/office/2006/metadata/properties"/>
    <ds:schemaRef ds:uri="http://purl.org/dc/terms/"/>
  </ds:schemaRefs>
</ds:datastoreItem>
</file>

<file path=customXml/itemProps3.xml><?xml version="1.0" encoding="utf-8"?>
<ds:datastoreItem xmlns:ds="http://schemas.openxmlformats.org/officeDocument/2006/customXml" ds:itemID="{3DDFA1B1-2460-4543-8293-9E37C9777EAD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423</TotalTime>
  <Words>161</Words>
  <Application>Microsoft Office PowerPoint</Application>
  <PresentationFormat>画面に合わせる (4:3)</PresentationFormat>
  <Paragraphs>56</Paragraphs>
  <Slides>5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5</vt:i4>
      </vt:variant>
    </vt:vector>
  </HeadingPairs>
  <TitlesOfParts>
    <vt:vector size="12" baseType="lpstr">
      <vt:lpstr>HGP創英角ﾎﾟｯﾌﾟ体</vt:lpstr>
      <vt:lpstr>UD デジタル 教科書体 NK-B</vt:lpstr>
      <vt:lpstr>游ゴシック</vt:lpstr>
      <vt:lpstr>Arial</vt:lpstr>
      <vt:lpstr>Calibri</vt:lpstr>
      <vt:lpstr>Calibri Light</vt:lpstr>
      <vt:lpstr>Office テーマ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山田　天希</dc:creator>
  <cp:lastModifiedBy>chinap.1515@gmail.com</cp:lastModifiedBy>
  <cp:revision>36</cp:revision>
  <dcterms:created xsi:type="dcterms:W3CDTF">2022-07-27T05:55:27Z</dcterms:created>
  <dcterms:modified xsi:type="dcterms:W3CDTF">2025-03-12T01:27:54Z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0x01010084E213684E0F5048895B47E158C205F3</vt:lpwstr>
  </property>
  <property fmtid="{D5CDD505-2E9C-101B-9397-08002B2CF9AE}" pid="3" name="MediaServiceImageTags">
    <vt:lpwstr/>
  </property>
</Properties>
</file>