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0" r:id="rId5"/>
    <p:sldId id="274" r:id="rId6"/>
    <p:sldId id="267" r:id="rId7"/>
    <p:sldId id="272" r:id="rId8"/>
    <p:sldId id="269" r:id="rId9"/>
    <p:sldId id="271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B82922-C6D6-AE2F-A8A1-66ABCA815D05}" name="華 秋本" initials="華秋" userId="297fb004fc5de93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7C9DDE-6044-4150-AE75-21EBD0B25B1A}" v="5" dt="2025-03-12T00:56:32.9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81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秋本　華" userId="153198ee-8046-4d04-ba62-27d984f16bf7" providerId="ADAL" clId="{457C9DDE-6044-4150-AE75-21EBD0B25B1A}"/>
    <pc:docChg chg="custSel modSld">
      <pc:chgData name="秋本　華" userId="153198ee-8046-4d04-ba62-27d984f16bf7" providerId="ADAL" clId="{457C9DDE-6044-4150-AE75-21EBD0B25B1A}" dt="2025-03-12T00:56:20.182" v="8" actId="1076"/>
      <pc:docMkLst>
        <pc:docMk/>
      </pc:docMkLst>
      <pc:sldChg chg="addSp delSp modSp mod">
        <pc:chgData name="秋本　華" userId="153198ee-8046-4d04-ba62-27d984f16bf7" providerId="ADAL" clId="{457C9DDE-6044-4150-AE75-21EBD0B25B1A}" dt="2025-03-12T00:56:20.182" v="8" actId="1076"/>
        <pc:sldMkLst>
          <pc:docMk/>
          <pc:sldMk cId="3620469660" sldId="269"/>
        </pc:sldMkLst>
        <pc:spChg chg="del">
          <ac:chgData name="秋本　華" userId="153198ee-8046-4d04-ba62-27d984f16bf7" providerId="ADAL" clId="{457C9DDE-6044-4150-AE75-21EBD0B25B1A}" dt="2025-03-12T00:53:52.458" v="0" actId="478"/>
          <ac:spMkLst>
            <pc:docMk/>
            <pc:sldMk cId="3620469660" sldId="269"/>
            <ac:spMk id="2" creationId="{F24BFBC1-D4AC-7939-CC7E-F4F0B1EFEA8D}"/>
          </ac:spMkLst>
        </pc:spChg>
        <pc:spChg chg="mod">
          <ac:chgData name="秋本　華" userId="153198ee-8046-4d04-ba62-27d984f16bf7" providerId="ADAL" clId="{457C9DDE-6044-4150-AE75-21EBD0B25B1A}" dt="2025-03-12T00:54:24.385" v="6" actId="14100"/>
          <ac:spMkLst>
            <pc:docMk/>
            <pc:sldMk cId="3620469660" sldId="269"/>
            <ac:spMk id="3" creationId="{A87E163B-3AA6-CB0D-EDC3-C12136F7541B}"/>
          </ac:spMkLst>
        </pc:spChg>
        <pc:spChg chg="add mod">
          <ac:chgData name="秋本　華" userId="153198ee-8046-4d04-ba62-27d984f16bf7" providerId="ADAL" clId="{457C9DDE-6044-4150-AE75-21EBD0B25B1A}" dt="2025-03-12T00:56:20.182" v="8" actId="1076"/>
          <ac:spMkLst>
            <pc:docMk/>
            <pc:sldMk cId="3620469660" sldId="269"/>
            <ac:spMk id="4" creationId="{763F9763-E764-24D5-4153-C614CC45C852}"/>
          </ac:spMkLst>
        </pc:spChg>
        <pc:spChg chg="del">
          <ac:chgData name="秋本　華" userId="153198ee-8046-4d04-ba62-27d984f16bf7" providerId="ADAL" clId="{457C9DDE-6044-4150-AE75-21EBD0B25B1A}" dt="2025-03-12T00:54:00.242" v="2" actId="478"/>
          <ac:spMkLst>
            <pc:docMk/>
            <pc:sldMk cId="3620469660" sldId="269"/>
            <ac:spMk id="9" creationId="{5A181E49-0352-FA00-5F37-ABBDC138A001}"/>
          </ac:spMkLst>
        </pc:spChg>
        <pc:picChg chg="del">
          <ac:chgData name="秋本　華" userId="153198ee-8046-4d04-ba62-27d984f16bf7" providerId="ADAL" clId="{457C9DDE-6044-4150-AE75-21EBD0B25B1A}" dt="2025-03-12T00:53:55.561" v="1" actId="478"/>
          <ac:picMkLst>
            <pc:docMk/>
            <pc:sldMk cId="3620469660" sldId="269"/>
            <ac:picMk id="1028" creationId="{1F749317-EAC9-895C-A710-82D4E08F37D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737CE-A994-472E-AAD6-F7D68CDE4828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4221-A6B4-40C1-A4E3-DB74F8C1A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20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737CE-A994-472E-AAD6-F7D68CDE4828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4221-A6B4-40C1-A4E3-DB74F8C1A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9980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737CE-A994-472E-AAD6-F7D68CDE4828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4221-A6B4-40C1-A4E3-DB74F8C1A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8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737CE-A994-472E-AAD6-F7D68CDE4828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4221-A6B4-40C1-A4E3-DB74F8C1A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768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737CE-A994-472E-AAD6-F7D68CDE4828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4221-A6B4-40C1-A4E3-DB74F8C1A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6561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737CE-A994-472E-AAD6-F7D68CDE4828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4221-A6B4-40C1-A4E3-DB74F8C1A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357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737CE-A994-472E-AAD6-F7D68CDE4828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4221-A6B4-40C1-A4E3-DB74F8C1A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327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737CE-A994-472E-AAD6-F7D68CDE4828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4221-A6B4-40C1-A4E3-DB74F8C1A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7394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737CE-A994-472E-AAD6-F7D68CDE4828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4221-A6B4-40C1-A4E3-DB74F8C1A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4028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737CE-A994-472E-AAD6-F7D68CDE4828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4221-A6B4-40C1-A4E3-DB74F8C1A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187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737CE-A994-472E-AAD6-F7D68CDE4828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D4221-A6B4-40C1-A4E3-DB74F8C1A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3973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737CE-A994-472E-AAD6-F7D68CDE4828}" type="datetimeFigureOut">
              <a:rPr kumimoji="1" lang="ja-JP" altLang="en-US" smtClean="0"/>
              <a:t>2025/5/12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D4221-A6B4-40C1-A4E3-DB74F8C1A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496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01A2E9-18B4-1B3B-161F-A0A0CBCEBF74}"/>
              </a:ext>
            </a:extLst>
          </p:cNvPr>
          <p:cNvSpPr txBox="1"/>
          <p:nvPr/>
        </p:nvSpPr>
        <p:spPr>
          <a:xfrm>
            <a:off x="642792" y="3296287"/>
            <a:ext cx="7778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/>
              <a:t>　ライフライン遮断時の</a:t>
            </a:r>
            <a:endParaRPr kumimoji="1" lang="en-US" altLang="ja-JP" sz="4000"/>
          </a:p>
          <a:p>
            <a:pPr algn="ctr"/>
            <a:r>
              <a:rPr kumimoji="1" lang="ja-JP" altLang="en-US" sz="4000"/>
              <a:t>調理・食事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EC3251B-51B7-5279-3D66-FB28D39686ED}"/>
              </a:ext>
            </a:extLst>
          </p:cNvPr>
          <p:cNvSpPr txBox="1"/>
          <p:nvPr/>
        </p:nvSpPr>
        <p:spPr>
          <a:xfrm>
            <a:off x="495572" y="685689"/>
            <a:ext cx="80731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2000">
                <a:effectLst/>
                <a:latin typeface="+mn-ea"/>
                <a:cs typeface="Times New Roman" panose="02020603050405020304" pitchFamily="18" charset="0"/>
              </a:rPr>
              <a:t>小目標②　災害時の食事・調理に関することを身につける</a:t>
            </a:r>
            <a:endParaRPr lang="ja-JP" altLang="en-US" sz="2000">
              <a:latin typeface="+mn-ea"/>
            </a:endParaRPr>
          </a:p>
        </p:txBody>
      </p:sp>
      <p:sp>
        <p:nvSpPr>
          <p:cNvPr id="4" name="テキスト ボックス 2">
            <a:extLst>
              <a:ext uri="{FF2B5EF4-FFF2-40B4-BE49-F238E27FC236}">
                <a16:creationId xmlns:a16="http://schemas.microsoft.com/office/drawing/2014/main" id="{39263329-28A3-6EFE-6112-0DB32322DAEC}"/>
              </a:ext>
            </a:extLst>
          </p:cNvPr>
          <p:cNvSpPr txBox="1"/>
          <p:nvPr/>
        </p:nvSpPr>
        <p:spPr>
          <a:xfrm>
            <a:off x="3195828" y="2244060"/>
            <a:ext cx="2752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400" b="1">
                <a:latin typeface="+mn-ea"/>
              </a:rPr>
              <a:t>学習４</a:t>
            </a:r>
          </a:p>
        </p:txBody>
      </p:sp>
    </p:spTree>
    <p:extLst>
      <p:ext uri="{BB962C8B-B14F-4D97-AF65-F5344CB8AC3E}">
        <p14:creationId xmlns:p14="http://schemas.microsoft.com/office/powerpoint/2010/main" val="186694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01A2E9-18B4-1B3B-161F-A0A0CBCEBF74}"/>
              </a:ext>
            </a:extLst>
          </p:cNvPr>
          <p:cNvSpPr txBox="1"/>
          <p:nvPr/>
        </p:nvSpPr>
        <p:spPr>
          <a:xfrm>
            <a:off x="782213" y="2737159"/>
            <a:ext cx="77787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>
                <a:solidFill>
                  <a:prstClr val="black"/>
                </a:solidFill>
              </a:rPr>
              <a:t>　　　　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>
                <a:solidFill>
                  <a:prstClr val="black"/>
                </a:solidFill>
                <a:latin typeface="+mn-ea"/>
              </a:rPr>
              <a:t>②</a:t>
            </a:r>
            <a:r>
              <a:rPr kumimoji="1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災害時</a:t>
            </a:r>
            <a:r>
              <a:rPr kumimoji="1" lang="ja-JP" altLang="en-US" sz="4000">
                <a:solidFill>
                  <a:prstClr val="black"/>
                </a:solidFill>
                <a:latin typeface="+mn-ea"/>
              </a:rPr>
              <a:t>を想定した食事を</a:t>
            </a:r>
            <a:endParaRPr kumimoji="1" lang="en-US" altLang="ja-JP" sz="4000">
              <a:solidFill>
                <a:prstClr val="black"/>
              </a:solidFill>
              <a:latin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>
                <a:solidFill>
                  <a:prstClr val="black"/>
                </a:solidFill>
                <a:latin typeface="+mn-ea"/>
              </a:rPr>
              <a:t>考えることができる</a:t>
            </a:r>
            <a:r>
              <a:rPr kumimoji="1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。</a:t>
            </a:r>
            <a:endParaRPr kumimoji="1" lang="en-US" altLang="ja-JP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9DA751-5B71-FCE6-538C-8C6B9DE809A1}"/>
              </a:ext>
            </a:extLst>
          </p:cNvPr>
          <p:cNvSpPr txBox="1"/>
          <p:nvPr/>
        </p:nvSpPr>
        <p:spPr>
          <a:xfrm>
            <a:off x="3295416" y="1967718"/>
            <a:ext cx="2752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400" b="1">
                <a:latin typeface="+mn-ea"/>
              </a:rPr>
              <a:t>学習４</a:t>
            </a:r>
          </a:p>
        </p:txBody>
      </p:sp>
    </p:spTree>
    <p:extLst>
      <p:ext uri="{BB962C8B-B14F-4D97-AF65-F5344CB8AC3E}">
        <p14:creationId xmlns:p14="http://schemas.microsoft.com/office/powerpoint/2010/main" val="100817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92CFDC2-716F-2081-9EB7-084758CC1038}"/>
              </a:ext>
            </a:extLst>
          </p:cNvPr>
          <p:cNvSpPr/>
          <p:nvPr/>
        </p:nvSpPr>
        <p:spPr>
          <a:xfrm>
            <a:off x="203200" y="308063"/>
            <a:ext cx="1511300" cy="5737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C345DC7-E7E2-ECA7-719E-483E404A6738}"/>
              </a:ext>
            </a:extLst>
          </p:cNvPr>
          <p:cNvSpPr txBox="1"/>
          <p:nvPr/>
        </p:nvSpPr>
        <p:spPr>
          <a:xfrm>
            <a:off x="215900" y="364098"/>
            <a:ext cx="149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/>
              <a:t>考えよう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CBB1883-76BD-B014-5B06-686EBABF7CC8}"/>
              </a:ext>
            </a:extLst>
          </p:cNvPr>
          <p:cNvSpPr txBox="1"/>
          <p:nvPr/>
        </p:nvSpPr>
        <p:spPr>
          <a:xfrm>
            <a:off x="1279525" y="1058115"/>
            <a:ext cx="6584950" cy="1600438"/>
          </a:xfrm>
          <a:prstGeom prst="rect">
            <a:avLst/>
          </a:prstGeom>
          <a:ln w="38100">
            <a:solidFill>
              <a:srgbClr val="FF99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600"/>
              <a:t>　　　　　しょくざい</a:t>
            </a:r>
            <a:endParaRPr kumimoji="1" lang="en-US" altLang="ja-JP" sz="1600"/>
          </a:p>
          <a:p>
            <a:pPr algn="ctr"/>
            <a:r>
              <a:rPr kumimoji="1" lang="ja-JP" altLang="en-US" sz="3200"/>
              <a:t>カードに書かれた食材を使って、</a:t>
            </a:r>
            <a:endParaRPr kumimoji="1" lang="en-US" altLang="ja-JP" sz="3200"/>
          </a:p>
          <a:p>
            <a:r>
              <a:rPr kumimoji="1" lang="ja-JP" altLang="en-US"/>
              <a:t>　　　　　　　　</a:t>
            </a:r>
            <a:endParaRPr kumimoji="1" lang="en-US" altLang="ja-JP"/>
          </a:p>
          <a:p>
            <a:pPr algn="ctr"/>
            <a:r>
              <a:rPr kumimoji="1" lang="en-US" altLang="ja-JP" sz="3200"/>
              <a:t>1</a:t>
            </a:r>
            <a:r>
              <a:rPr kumimoji="1" lang="ja-JP" altLang="en-US" sz="3200"/>
              <a:t>食分のこんだてを考えてみよう。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0A6768-5D11-0027-94F9-23DE1ECA023F}"/>
              </a:ext>
            </a:extLst>
          </p:cNvPr>
          <p:cNvSpPr txBox="1"/>
          <p:nvPr/>
        </p:nvSpPr>
        <p:spPr>
          <a:xfrm>
            <a:off x="355600" y="2834872"/>
            <a:ext cx="8432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/>
              <a:t>じょうけん</a:t>
            </a:r>
            <a:endParaRPr kumimoji="1" lang="en-US" altLang="ja-JP" sz="1600"/>
          </a:p>
          <a:p>
            <a:r>
              <a:rPr kumimoji="1" lang="en-US" altLang="ja-JP" sz="2800"/>
              <a:t>[</a:t>
            </a:r>
            <a:r>
              <a:rPr kumimoji="1" lang="ja-JP" altLang="en-US" sz="2800"/>
              <a:t>条件</a:t>
            </a:r>
            <a:r>
              <a:rPr kumimoji="1" lang="en-US" altLang="ja-JP" sz="2800"/>
              <a:t>]</a:t>
            </a:r>
          </a:p>
          <a:p>
            <a:r>
              <a:rPr kumimoji="1" lang="ja-JP" altLang="en-US" sz="2800"/>
              <a:t>・電気、ガス、水は止まっています。</a:t>
            </a:r>
            <a:endParaRPr kumimoji="1" lang="en-US" altLang="ja-JP" sz="2800"/>
          </a:p>
          <a:p>
            <a:endParaRPr kumimoji="1" lang="en-US" altLang="ja-JP" sz="2800"/>
          </a:p>
          <a:p>
            <a:r>
              <a:rPr kumimoji="1" lang="en-US" altLang="ja-JP" sz="2800"/>
              <a:t>[</a:t>
            </a:r>
            <a:r>
              <a:rPr kumimoji="1" lang="ja-JP" altLang="en-US" sz="2800"/>
              <a:t>ヒント</a:t>
            </a:r>
            <a:r>
              <a:rPr kumimoji="1" lang="en-US" altLang="ja-JP" sz="2800"/>
              <a:t>]</a:t>
            </a:r>
          </a:p>
          <a:p>
            <a:r>
              <a:rPr kumimoji="1" lang="ja-JP" altLang="en-US" sz="2800"/>
              <a:t>・ライフラインが止まったら、キッチンの何が使え</a:t>
            </a:r>
            <a:endParaRPr kumimoji="1" lang="en-US" altLang="ja-JP" sz="2800"/>
          </a:p>
          <a:p>
            <a:r>
              <a:rPr kumimoji="1" lang="ja-JP" altLang="en-US" sz="2800"/>
              <a:t>　なかったかな？</a:t>
            </a:r>
            <a:endParaRPr kumimoji="1" lang="en-US" altLang="ja-JP" sz="2800"/>
          </a:p>
          <a:p>
            <a:r>
              <a:rPr kumimoji="1" lang="ja-JP" altLang="en-US" sz="2000"/>
              <a:t>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420C9F-977C-36E9-16FB-B14CDEBF987B}"/>
              </a:ext>
            </a:extLst>
          </p:cNvPr>
          <p:cNvSpPr txBox="1"/>
          <p:nvPr/>
        </p:nvSpPr>
        <p:spPr>
          <a:xfrm>
            <a:off x="99588" y="5580429"/>
            <a:ext cx="904441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b="1"/>
              <a:t>　　　　　　　　　　　　　　　　　　　　　　　</a:t>
            </a:r>
            <a:endParaRPr kumimoji="1" lang="en-US" altLang="ja-JP" b="1"/>
          </a:p>
          <a:p>
            <a:pPr algn="ctr"/>
            <a:r>
              <a:rPr kumimoji="1" lang="ja-JP" altLang="en-US" sz="2800" b="1"/>
              <a:t>→どんな食材が使えるか考えて、こんだてを考えよう！</a:t>
            </a:r>
            <a:endParaRPr lang="ja-JP" altLang="en-US" sz="2800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F244611-4542-6598-8FD7-33CB8977C8E2}"/>
              </a:ext>
            </a:extLst>
          </p:cNvPr>
          <p:cNvSpPr txBox="1"/>
          <p:nvPr/>
        </p:nvSpPr>
        <p:spPr>
          <a:xfrm>
            <a:off x="3152273" y="6380648"/>
            <a:ext cx="5702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/>
              <a:t>※</a:t>
            </a:r>
            <a:r>
              <a:rPr kumimoji="1" lang="ja-JP" altLang="en-US" sz="1600"/>
              <a:t>サイトの「食材・備品イラスト」を活用してください。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123034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B70CEC-12FC-804E-D229-431A6CE8BEE5}"/>
              </a:ext>
            </a:extLst>
          </p:cNvPr>
          <p:cNvGrpSpPr/>
          <p:nvPr/>
        </p:nvGrpSpPr>
        <p:grpSpPr>
          <a:xfrm>
            <a:off x="3067050" y="2555346"/>
            <a:ext cx="3009900" cy="976868"/>
            <a:chOff x="520700" y="568156"/>
            <a:chExt cx="3009900" cy="976868"/>
          </a:xfrm>
        </p:grpSpPr>
        <p:sp>
          <p:nvSpPr>
            <p:cNvPr id="5" name="四角形: 角を丸くする 4">
              <a:extLst>
                <a:ext uri="{FF2B5EF4-FFF2-40B4-BE49-F238E27FC236}">
                  <a16:creationId xmlns:a16="http://schemas.microsoft.com/office/drawing/2014/main" id="{0B44F988-0B59-2968-FB40-49B1BAAC2BEE}"/>
                </a:ext>
              </a:extLst>
            </p:cNvPr>
            <p:cNvSpPr/>
            <p:nvPr/>
          </p:nvSpPr>
          <p:spPr>
            <a:xfrm>
              <a:off x="520700" y="568156"/>
              <a:ext cx="3009900" cy="97686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4DC18728-BD74-2C33-CD92-95377A69FD80}"/>
                </a:ext>
              </a:extLst>
            </p:cNvPr>
            <p:cNvSpPr txBox="1"/>
            <p:nvPr/>
          </p:nvSpPr>
          <p:spPr>
            <a:xfrm>
              <a:off x="646112" y="733424"/>
              <a:ext cx="2759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600" b="1"/>
                <a:t>発表しよう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389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A519B20-8D08-7B69-12DD-3E614F58A9F6}"/>
              </a:ext>
            </a:extLst>
          </p:cNvPr>
          <p:cNvSpPr txBox="1"/>
          <p:nvPr/>
        </p:nvSpPr>
        <p:spPr>
          <a:xfrm>
            <a:off x="45510" y="1001705"/>
            <a:ext cx="3744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/>
              <a:t>　　</a:t>
            </a:r>
            <a:r>
              <a:rPr kumimoji="1" lang="ja-JP" altLang="en-US" sz="1400" b="1"/>
              <a:t>ぼうさい　　　　　　　　　　れい</a:t>
            </a:r>
            <a:endParaRPr kumimoji="1" lang="en-US" altLang="ja-JP" sz="2400" b="1"/>
          </a:p>
          <a:p>
            <a:r>
              <a:rPr kumimoji="1" lang="en-US" altLang="ja-JP" sz="2800" b="1"/>
              <a:t>〈</a:t>
            </a:r>
            <a:r>
              <a:rPr kumimoji="1" lang="ja-JP" altLang="en-US" sz="2800" b="1"/>
              <a:t>防災こんだての例</a:t>
            </a:r>
            <a:r>
              <a:rPr kumimoji="1" lang="en-US" altLang="ja-JP" sz="2800" b="1"/>
              <a:t>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C2A48B3-CD57-8A46-05D6-D96DC12F3692}"/>
              </a:ext>
            </a:extLst>
          </p:cNvPr>
          <p:cNvSpPr txBox="1"/>
          <p:nvPr/>
        </p:nvSpPr>
        <p:spPr>
          <a:xfrm>
            <a:off x="288201" y="31235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/>
              <a:t>給食では・・・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87E163B-3AA6-CB0D-EDC3-C12136F7541B}"/>
              </a:ext>
            </a:extLst>
          </p:cNvPr>
          <p:cNvSpPr/>
          <p:nvPr/>
        </p:nvSpPr>
        <p:spPr>
          <a:xfrm>
            <a:off x="1231861" y="5505854"/>
            <a:ext cx="6680278" cy="11658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600" b="1">
                <a:solidFill>
                  <a:schemeClr val="tx1"/>
                </a:solidFill>
              </a:rPr>
              <a:t>　　　　　　   ほぞん　　　　  しょくざい</a:t>
            </a:r>
            <a:endParaRPr kumimoji="1" lang="en-US" altLang="ja-JP" sz="1600" b="1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800" b="1">
                <a:solidFill>
                  <a:schemeClr val="tx1"/>
                </a:solidFill>
              </a:rPr>
              <a:t>長期間保存できる食材で作っている！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763F9763-E764-24D5-4153-C614CC45C852}"/>
              </a:ext>
            </a:extLst>
          </p:cNvPr>
          <p:cNvSpPr txBox="1">
            <a:spLocks/>
          </p:cNvSpPr>
          <p:nvPr/>
        </p:nvSpPr>
        <p:spPr>
          <a:xfrm>
            <a:off x="1263689" y="1970002"/>
            <a:ext cx="6648450" cy="32605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/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ja-JP"/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ja-JP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/>
              <a:t>献立写真を貼ってください。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3620469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5FEA6C7-62BA-127D-C3A7-75B89D18F3A5}"/>
              </a:ext>
            </a:extLst>
          </p:cNvPr>
          <p:cNvSpPr txBox="1"/>
          <p:nvPr/>
        </p:nvSpPr>
        <p:spPr>
          <a:xfrm>
            <a:off x="335778" y="198597"/>
            <a:ext cx="222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/>
              <a:t>おうちでも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C09B88-7525-C04F-3320-15AD4045CE9E}"/>
              </a:ext>
            </a:extLst>
          </p:cNvPr>
          <p:cNvSpPr txBox="1"/>
          <p:nvPr/>
        </p:nvSpPr>
        <p:spPr>
          <a:xfrm>
            <a:off x="910533" y="1327418"/>
            <a:ext cx="78299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　　　　　　　　　　　　　</a:t>
            </a:r>
            <a:r>
              <a:rPr kumimoji="1" lang="ja-JP" altLang="en-US" sz="1600"/>
              <a:t>れいぞうこ</a:t>
            </a:r>
            <a:endParaRPr kumimoji="1" lang="en-US" altLang="ja-JP" sz="1600"/>
          </a:p>
          <a:p>
            <a:r>
              <a:rPr kumimoji="1" lang="ja-JP" altLang="en-US" sz="2400"/>
              <a:t>少ない水で調理でき、冷蔵庫のものを使わないレシピは、</a:t>
            </a:r>
            <a:endParaRPr kumimoji="1" lang="en-US" altLang="ja-JP" sz="2400"/>
          </a:p>
          <a:p>
            <a:r>
              <a:rPr kumimoji="1" lang="ja-JP" altLang="en-US" sz="1600"/>
              <a:t>かんたん</a:t>
            </a:r>
            <a:endParaRPr kumimoji="1" lang="en-US" altLang="ja-JP" sz="1600"/>
          </a:p>
          <a:p>
            <a:r>
              <a:rPr kumimoji="1" lang="ja-JP" altLang="en-US" sz="2400"/>
              <a:t>簡単に作ることができる。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A3AE058-C40E-FECA-DDAB-44E95F4F63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38" r="18614" b="7324"/>
          <a:stretch/>
        </p:blipFill>
        <p:spPr>
          <a:xfrm>
            <a:off x="910533" y="2848075"/>
            <a:ext cx="3628964" cy="3059996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6002901-DA6D-658F-16FA-E9C8576C5D6C}"/>
              </a:ext>
            </a:extLst>
          </p:cNvPr>
          <p:cNvSpPr txBox="1"/>
          <p:nvPr/>
        </p:nvSpPr>
        <p:spPr>
          <a:xfrm>
            <a:off x="335778" y="871673"/>
            <a:ext cx="5069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/>
              <a:t>〈</a:t>
            </a:r>
            <a:r>
              <a:rPr kumimoji="1" lang="ja-JP" altLang="en-US" sz="2800" b="1"/>
              <a:t>パッククッキング</a:t>
            </a:r>
            <a:r>
              <a:rPr kumimoji="1" lang="en-US" altLang="ja-JP" sz="2800" b="1"/>
              <a:t>〉</a:t>
            </a:r>
            <a:endParaRPr kumimoji="1" lang="ja-JP" altLang="en-US" sz="2800" b="1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B19F42E-1F86-C9DC-E85A-B8A442AA0C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r="13782"/>
          <a:stretch/>
        </p:blipFill>
        <p:spPr>
          <a:xfrm>
            <a:off x="4872284" y="2875770"/>
            <a:ext cx="3868175" cy="3059995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B0B9C6A-2577-666F-A654-E8BAE33FB754}"/>
              </a:ext>
            </a:extLst>
          </p:cNvPr>
          <p:cNvSpPr txBox="1"/>
          <p:nvPr/>
        </p:nvSpPr>
        <p:spPr>
          <a:xfrm>
            <a:off x="1147759" y="6074511"/>
            <a:ext cx="3445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/>
              <a:t>かんぶつ</a:t>
            </a:r>
            <a:endParaRPr kumimoji="1" lang="en-US" altLang="ja-JP" sz="1600"/>
          </a:p>
          <a:p>
            <a:r>
              <a:rPr kumimoji="1" lang="ja-JP" altLang="en-US" sz="2000"/>
              <a:t>乾物で作る和風パスタ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F43984C-FB02-D49B-4366-50D0CBA4ED52}"/>
              </a:ext>
            </a:extLst>
          </p:cNvPr>
          <p:cNvSpPr txBox="1"/>
          <p:nvPr/>
        </p:nvSpPr>
        <p:spPr>
          <a:xfrm>
            <a:off x="5405719" y="6065628"/>
            <a:ext cx="3131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/>
              <a:t>トマトジュースで作る</a:t>
            </a:r>
            <a:endParaRPr kumimoji="1" lang="en-US" altLang="ja-JP" sz="2000"/>
          </a:p>
          <a:p>
            <a:pPr algn="ctr"/>
            <a:r>
              <a:rPr kumimoji="1" lang="ja-JP" altLang="en-US" sz="2000"/>
              <a:t>リゾット風ごはん</a:t>
            </a:r>
            <a:endParaRPr kumimoji="1" lang="en-US" altLang="ja-JP" sz="2000"/>
          </a:p>
        </p:txBody>
      </p:sp>
    </p:spTree>
    <p:extLst>
      <p:ext uri="{BB962C8B-B14F-4D97-AF65-F5344CB8AC3E}">
        <p14:creationId xmlns:p14="http://schemas.microsoft.com/office/powerpoint/2010/main" val="3944244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F23D625-CA56-9BE5-403A-ADB6BFC9D37A}"/>
              </a:ext>
            </a:extLst>
          </p:cNvPr>
          <p:cNvSpPr/>
          <p:nvPr/>
        </p:nvSpPr>
        <p:spPr>
          <a:xfrm>
            <a:off x="527049" y="1374863"/>
            <a:ext cx="1806575" cy="7396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9DF5D6-A8B0-EB72-E557-FE6C23138393}"/>
              </a:ext>
            </a:extLst>
          </p:cNvPr>
          <p:cNvSpPr txBox="1"/>
          <p:nvPr/>
        </p:nvSpPr>
        <p:spPr>
          <a:xfrm>
            <a:off x="613247" y="1479079"/>
            <a:ext cx="81216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/>
              <a:t>まとめ</a:t>
            </a:r>
            <a:endParaRPr kumimoji="1" lang="en-US" altLang="ja-JP" sz="3600" b="1"/>
          </a:p>
          <a:p>
            <a:endParaRPr kumimoji="1" lang="en-US" altLang="ja-JP" sz="3600" b="1"/>
          </a:p>
          <a:p>
            <a:r>
              <a:rPr kumimoji="1" lang="ja-JP" altLang="en-US" sz="3600" b="1"/>
              <a:t>・ライフラインが止まると、いつもの　</a:t>
            </a:r>
            <a:endParaRPr kumimoji="1" lang="en-US" altLang="ja-JP" sz="3600" b="1"/>
          </a:p>
          <a:p>
            <a:r>
              <a:rPr kumimoji="1" lang="ja-JP" altLang="en-US" sz="3600" b="1"/>
              <a:t>　調理ができなくなる。</a:t>
            </a:r>
            <a:endParaRPr kumimoji="1" lang="en-US" altLang="ja-JP" sz="3600" b="1"/>
          </a:p>
          <a:p>
            <a:endParaRPr kumimoji="1" lang="en-US" altLang="ja-JP" sz="3600" b="1"/>
          </a:p>
          <a:p>
            <a:r>
              <a:rPr kumimoji="1" lang="en-US" altLang="ja-JP" sz="2000" b="1"/>
              <a:t>    </a:t>
            </a:r>
            <a:r>
              <a:rPr kumimoji="1" lang="ja-JP" altLang="en-US" sz="2000" b="1"/>
              <a:t>じょうおん　  ほぞん　　　　　 しょくざい</a:t>
            </a:r>
            <a:endParaRPr kumimoji="1" lang="en-US" altLang="ja-JP" sz="2000" b="1"/>
          </a:p>
          <a:p>
            <a:r>
              <a:rPr kumimoji="1" lang="ja-JP" altLang="en-US" sz="3600" b="1"/>
              <a:t>・常温で保存できる食材が役に立つ。</a:t>
            </a:r>
          </a:p>
        </p:txBody>
      </p:sp>
    </p:spTree>
    <p:extLst>
      <p:ext uri="{BB962C8B-B14F-4D97-AF65-F5344CB8AC3E}">
        <p14:creationId xmlns:p14="http://schemas.microsoft.com/office/powerpoint/2010/main" val="3312247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84E213684E0F5048895B47E158C205F3" ma:contentTypeVersion="12" ma:contentTypeDescription="新しいドキュメントを作成します。" ma:contentTypeScope="" ma:versionID="f97e12898a72159464ed36bfa169b4f0">
  <xsd:schema xmlns:xsd="http://www.w3.org/2001/XMLSchema" xmlns:xs="http://www.w3.org/2001/XMLSchema" xmlns:p="http://schemas.microsoft.com/office/2006/metadata/properties" xmlns:ns2="9e101f2c-df68-4d5e-b6bc-acaed70d3d34" xmlns:ns3="f34bff1c-3aee-4564-8d40-f35baeba3b13" targetNamespace="http://schemas.microsoft.com/office/2006/metadata/properties" ma:root="true" ma:fieldsID="39ca05189e2682ace285be4623ea275d" ns2:_="" ns3:_="">
    <xsd:import namespace="9e101f2c-df68-4d5e-b6bc-acaed70d3d34"/>
    <xsd:import namespace="f34bff1c-3aee-4564-8d40-f35baeba3b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01f2c-df68-4d5e-b6bc-acaed70d3d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2a7ce101-4326-42d9-b9eb-9612018c93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4bff1c-3aee-4564-8d40-f35baeba3b1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16e46b2-07fb-4273-b35a-3309eac6fd3b}" ma:internalName="TaxCatchAll" ma:showField="CatchAllData" ma:web="f34bff1c-3aee-4564-8d40-f35baeba3b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4bff1c-3aee-4564-8d40-f35baeba3b13" xsi:nil="true"/>
    <lcf76f155ced4ddcb4097134ff3c332f xmlns="9e101f2c-df68-4d5e-b6bc-acaed70d3d3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D9D5779-AC6E-42C8-B17F-A7AE3E3D58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8915CB-DF7C-4F2B-B67F-78AF2E284E54}">
  <ds:schemaRefs>
    <ds:schemaRef ds:uri="9e101f2c-df68-4d5e-b6bc-acaed70d3d34"/>
    <ds:schemaRef ds:uri="f34bff1c-3aee-4564-8d40-f35baeba3b1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AB4473C-C730-43AC-9EAA-0459F78515C2}">
  <ds:schemaRefs>
    <ds:schemaRef ds:uri="9e101f2c-df68-4d5e-b6bc-acaed70d3d34"/>
    <ds:schemaRef ds:uri="f34bff1c-3aee-4564-8d40-f35baeba3b1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228</Words>
  <Application>Microsoft Office PowerPoint</Application>
  <PresentationFormat>画面に合わせる (4:3)</PresentationFormat>
  <Paragraphs>51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華 秋本</dc:creator>
  <cp:lastModifiedBy>Yuko Yoshi</cp:lastModifiedBy>
  <cp:revision>3</cp:revision>
  <dcterms:created xsi:type="dcterms:W3CDTF">2024-12-04T05:35:45Z</dcterms:created>
  <dcterms:modified xsi:type="dcterms:W3CDTF">2025-05-12T07:43:18Z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0x01010084E213684E0F5048895B47E158C205F3</vt:lpwstr>
  </property>
  <property fmtid="{D5CDD505-2E9C-101B-9397-08002B2CF9AE}" pid="3" name="MediaServiceImageTags">
    <vt:lpwstr/>
  </property>
</Properties>
</file>