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98" r:id="rId5"/>
    <p:sldId id="293" r:id="rId6"/>
    <p:sldId id="291" r:id="rId7"/>
    <p:sldId id="286" r:id="rId8"/>
    <p:sldId id="292" r:id="rId9"/>
    <p:sldId id="263" r:id="rId10"/>
    <p:sldId id="289" r:id="rId11"/>
    <p:sldId id="290" r:id="rId12"/>
    <p:sldId id="279" r:id="rId13"/>
    <p:sldId id="280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B82922-C6D6-AE2F-A8A1-66ABCA815D05}" name="華 秋本" initials="華秋" userId="297fb004fc5de935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下大迫 美和" initials="下大迫" lastIdx="3" clrIdx="0">
    <p:extLst>
      <p:ext uri="{19B8F6BF-5375-455C-9EA6-DF929625EA0E}">
        <p15:presenceInfo xmlns:p15="http://schemas.microsoft.com/office/powerpoint/2012/main" userId="9ff617f4516e84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00"/>
    <a:srgbClr val="FFCC00"/>
    <a:srgbClr val="F9D917"/>
    <a:srgbClr val="FF6600"/>
    <a:srgbClr val="FF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0ED98C-3AE1-422A-99DD-1F51759431FA}" v="175" dt="2025-03-26T07:22:41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加藤　千捺" userId="b2d7667e-eccf-44eb-9ff1-c804bb335104" providerId="ADAL" clId="{6C87DF52-E45E-4F98-9BD3-AE97CB2616E4}"/>
    <pc:docChg chg="undo custSel modSld">
      <pc:chgData name="加藤　千捺" userId="b2d7667e-eccf-44eb-9ff1-c804bb335104" providerId="ADAL" clId="{6C87DF52-E45E-4F98-9BD3-AE97CB2616E4}" dt="2025-03-12T02:37:37.467" v="190" actId="1076"/>
      <pc:docMkLst>
        <pc:docMk/>
      </pc:docMkLst>
      <pc:sldChg chg="addSp delSp modSp mod">
        <pc:chgData name="加藤　千捺" userId="b2d7667e-eccf-44eb-9ff1-c804bb335104" providerId="ADAL" clId="{6C87DF52-E45E-4F98-9BD3-AE97CB2616E4}" dt="2025-03-12T02:22:15.423" v="98" actId="1076"/>
        <pc:sldMkLst>
          <pc:docMk/>
          <pc:sldMk cId="472620146" sldId="278"/>
        </pc:sldMkLst>
        <pc:spChg chg="add del">
          <ac:chgData name="加藤　千捺" userId="b2d7667e-eccf-44eb-9ff1-c804bb335104" providerId="ADAL" clId="{6C87DF52-E45E-4F98-9BD3-AE97CB2616E4}" dt="2025-03-12T02:13:24.264" v="2" actId="478"/>
          <ac:spMkLst>
            <pc:docMk/>
            <pc:sldMk cId="472620146" sldId="278"/>
            <ac:spMk id="7" creationId="{0EAE233E-E757-856D-1BC2-4803D3377175}"/>
          </ac:spMkLst>
        </pc:spChg>
        <pc:spChg chg="add del mod">
          <ac:chgData name="加藤　千捺" userId="b2d7667e-eccf-44eb-9ff1-c804bb335104" providerId="ADAL" clId="{6C87DF52-E45E-4F98-9BD3-AE97CB2616E4}" dt="2025-03-12T02:22:06.995" v="96" actId="1076"/>
          <ac:spMkLst>
            <pc:docMk/>
            <pc:sldMk cId="472620146" sldId="278"/>
            <ac:spMk id="22" creationId="{0E19E545-351D-CD85-D4F5-886C9459EAE0}"/>
          </ac:spMkLst>
        </pc:spChg>
        <pc:spChg chg="add mod">
          <ac:chgData name="加藤　千捺" userId="b2d7667e-eccf-44eb-9ff1-c804bb335104" providerId="ADAL" clId="{6C87DF52-E45E-4F98-9BD3-AE97CB2616E4}" dt="2025-03-12T02:22:09.705" v="97" actId="1076"/>
          <ac:spMkLst>
            <pc:docMk/>
            <pc:sldMk cId="472620146" sldId="278"/>
            <ac:spMk id="28" creationId="{1E3F86EE-9C02-FF9B-C669-4056175960B4}"/>
          </ac:spMkLst>
        </pc:spChg>
        <pc:spChg chg="add del">
          <ac:chgData name="加藤　千捺" userId="b2d7667e-eccf-44eb-9ff1-c804bb335104" providerId="ADAL" clId="{6C87DF52-E45E-4F98-9BD3-AE97CB2616E4}" dt="2025-03-12T02:19:10.866" v="78" actId="478"/>
          <ac:spMkLst>
            <pc:docMk/>
            <pc:sldMk cId="472620146" sldId="278"/>
            <ac:spMk id="29" creationId="{89956113-BB7A-B664-8A18-E0E12C8879C3}"/>
          </ac:spMkLst>
        </pc:spChg>
        <pc:picChg chg="del">
          <ac:chgData name="加藤　千捺" userId="b2d7667e-eccf-44eb-9ff1-c804bb335104" providerId="ADAL" clId="{6C87DF52-E45E-4F98-9BD3-AE97CB2616E4}" dt="2025-03-12T02:13:19.128" v="0" actId="478"/>
          <ac:picMkLst>
            <pc:docMk/>
            <pc:sldMk cId="472620146" sldId="278"/>
            <ac:picMk id="2" creationId="{48BC4773-F0D5-8493-B8A7-78088B67609E}"/>
          </ac:picMkLst>
        </pc:picChg>
        <pc:picChg chg="del">
          <ac:chgData name="加藤　千捺" userId="b2d7667e-eccf-44eb-9ff1-c804bb335104" providerId="ADAL" clId="{6C87DF52-E45E-4F98-9BD3-AE97CB2616E4}" dt="2025-03-12T02:19:07.630" v="76" actId="478"/>
          <ac:picMkLst>
            <pc:docMk/>
            <pc:sldMk cId="472620146" sldId="278"/>
            <ac:picMk id="3" creationId="{8266E841-B409-B92E-AA99-27746DE52B2A}"/>
          </ac:picMkLst>
        </pc:picChg>
        <pc:picChg chg="add mod modCrop">
          <ac:chgData name="加藤　千捺" userId="b2d7667e-eccf-44eb-9ff1-c804bb335104" providerId="ADAL" clId="{6C87DF52-E45E-4F98-9BD3-AE97CB2616E4}" dt="2025-03-12T02:22:02.091" v="95" actId="1076"/>
          <ac:picMkLst>
            <pc:docMk/>
            <pc:sldMk cId="472620146" sldId="278"/>
            <ac:picMk id="8" creationId="{17BBA85F-8D9E-3CB5-734E-E623FD31894F}"/>
          </ac:picMkLst>
        </pc:picChg>
        <pc:picChg chg="add del mod modCrop">
          <ac:chgData name="加藤　千捺" userId="b2d7667e-eccf-44eb-9ff1-c804bb335104" providerId="ADAL" clId="{6C87DF52-E45E-4F98-9BD3-AE97CB2616E4}" dt="2025-03-12T02:19:39.023" v="85" actId="478"/>
          <ac:picMkLst>
            <pc:docMk/>
            <pc:sldMk cId="472620146" sldId="278"/>
            <ac:picMk id="30" creationId="{287F96E2-E624-E9EE-F24F-CFB993404E18}"/>
          </ac:picMkLst>
        </pc:picChg>
        <pc:picChg chg="add mod">
          <ac:chgData name="加藤　千捺" userId="b2d7667e-eccf-44eb-9ff1-c804bb335104" providerId="ADAL" clId="{6C87DF52-E45E-4F98-9BD3-AE97CB2616E4}" dt="2025-03-12T02:22:15.423" v="98" actId="1076"/>
          <ac:picMkLst>
            <pc:docMk/>
            <pc:sldMk cId="472620146" sldId="278"/>
            <ac:picMk id="31" creationId="{1FEE24FB-8696-D446-F455-C5EC9E34B31A}"/>
          </ac:picMkLst>
        </pc:picChg>
        <pc:cxnChg chg="add del mod">
          <ac:chgData name="加藤　千捺" userId="b2d7667e-eccf-44eb-9ff1-c804bb335104" providerId="ADAL" clId="{6C87DF52-E45E-4F98-9BD3-AE97CB2616E4}" dt="2025-03-12T02:15:15.239" v="20" actId="478"/>
          <ac:cxnSpMkLst>
            <pc:docMk/>
            <pc:sldMk cId="472620146" sldId="278"/>
            <ac:cxnSpMk id="10" creationId="{8FBB3B92-A1A0-D5ED-2BD6-FCD96D9A67BA}"/>
          </ac:cxnSpMkLst>
        </pc:cxnChg>
        <pc:cxnChg chg="add del mod">
          <ac:chgData name="加藤　千捺" userId="b2d7667e-eccf-44eb-9ff1-c804bb335104" providerId="ADAL" clId="{6C87DF52-E45E-4F98-9BD3-AE97CB2616E4}" dt="2025-03-12T02:17:24.979" v="43" actId="478"/>
          <ac:cxnSpMkLst>
            <pc:docMk/>
            <pc:sldMk cId="472620146" sldId="278"/>
            <ac:cxnSpMk id="24" creationId="{E9951C66-B266-3D20-F61A-041B09FFF7A2}"/>
          </ac:cxnSpMkLst>
        </pc:cxnChg>
      </pc:sldChg>
      <pc:sldChg chg="addSp delSp modSp mod">
        <pc:chgData name="加藤　千捺" userId="b2d7667e-eccf-44eb-9ff1-c804bb335104" providerId="ADAL" clId="{6C87DF52-E45E-4F98-9BD3-AE97CB2616E4}" dt="2025-03-12T02:37:37.467" v="190" actId="1076"/>
        <pc:sldMkLst>
          <pc:docMk/>
          <pc:sldMk cId="2383752702" sldId="279"/>
        </pc:sldMkLst>
        <pc:spChg chg="add del mod">
          <ac:chgData name="加藤　千捺" userId="b2d7667e-eccf-44eb-9ff1-c804bb335104" providerId="ADAL" clId="{6C87DF52-E45E-4F98-9BD3-AE97CB2616E4}" dt="2025-03-12T02:29:47.846" v="133" actId="478"/>
          <ac:spMkLst>
            <pc:docMk/>
            <pc:sldMk cId="2383752702" sldId="279"/>
            <ac:spMk id="8" creationId="{3D1833FF-D821-F2E3-C32C-1B215F4AB89A}"/>
          </ac:spMkLst>
        </pc:spChg>
        <pc:spChg chg="add del mod">
          <ac:chgData name="加藤　千捺" userId="b2d7667e-eccf-44eb-9ff1-c804bb335104" providerId="ADAL" clId="{6C87DF52-E45E-4F98-9BD3-AE97CB2616E4}" dt="2025-03-12T02:29:46.326" v="132" actId="478"/>
          <ac:spMkLst>
            <pc:docMk/>
            <pc:sldMk cId="2383752702" sldId="279"/>
            <ac:spMk id="9" creationId="{CC52DA0A-02FA-7F2F-AAD9-9DA2334C676D}"/>
          </ac:spMkLst>
        </pc:spChg>
        <pc:spChg chg="add del mod">
          <ac:chgData name="加藤　千捺" userId="b2d7667e-eccf-44eb-9ff1-c804bb335104" providerId="ADAL" clId="{6C87DF52-E45E-4F98-9BD3-AE97CB2616E4}" dt="2025-03-12T02:27:45.786" v="128" actId="478"/>
          <ac:spMkLst>
            <pc:docMk/>
            <pc:sldMk cId="2383752702" sldId="279"/>
            <ac:spMk id="10" creationId="{1DC8E67B-19B3-058A-9272-4D9B66BB93C0}"/>
          </ac:spMkLst>
        </pc:spChg>
        <pc:spChg chg="add del">
          <ac:chgData name="加藤　千捺" userId="b2d7667e-eccf-44eb-9ff1-c804bb335104" providerId="ADAL" clId="{6C87DF52-E45E-4F98-9BD3-AE97CB2616E4}" dt="2025-03-12T02:30:47.714" v="136" actId="478"/>
          <ac:spMkLst>
            <pc:docMk/>
            <pc:sldMk cId="2383752702" sldId="279"/>
            <ac:spMk id="11" creationId="{79527F1C-6AA7-C7C2-FC2B-8D08E01E0F22}"/>
          </ac:spMkLst>
        </pc:spChg>
        <pc:spChg chg="add del">
          <ac:chgData name="加藤　千捺" userId="b2d7667e-eccf-44eb-9ff1-c804bb335104" providerId="ADAL" clId="{6C87DF52-E45E-4F98-9BD3-AE97CB2616E4}" dt="2025-03-12T02:31:43.495" v="146" actId="478"/>
          <ac:spMkLst>
            <pc:docMk/>
            <pc:sldMk cId="2383752702" sldId="279"/>
            <ac:spMk id="14" creationId="{884202C0-954E-1157-6336-2820911F501F}"/>
          </ac:spMkLst>
        </pc:spChg>
        <pc:grpChg chg="del">
          <ac:chgData name="加藤　千捺" userId="b2d7667e-eccf-44eb-9ff1-c804bb335104" providerId="ADAL" clId="{6C87DF52-E45E-4F98-9BD3-AE97CB2616E4}" dt="2025-03-12T02:22:51.408" v="99" actId="478"/>
          <ac:grpSpMkLst>
            <pc:docMk/>
            <pc:sldMk cId="2383752702" sldId="279"/>
            <ac:grpSpMk id="25" creationId="{E5EADFDF-674C-B8BC-C8AD-FBA75B76FD1A}"/>
          </ac:grpSpMkLst>
        </pc:grpChg>
        <pc:picChg chg="add del mod modCrop">
          <ac:chgData name="加藤　千捺" userId="b2d7667e-eccf-44eb-9ff1-c804bb335104" providerId="ADAL" clId="{6C87DF52-E45E-4F98-9BD3-AE97CB2616E4}" dt="2025-03-12T02:29:44.314" v="131" actId="478"/>
          <ac:picMkLst>
            <pc:docMk/>
            <pc:sldMk cId="2383752702" sldId="279"/>
            <ac:picMk id="2" creationId="{19946F4B-3DFE-8759-4DF7-9B030AEA3869}"/>
          </ac:picMkLst>
        </pc:picChg>
        <pc:picChg chg="add mod modCrop">
          <ac:chgData name="加藤　千捺" userId="b2d7667e-eccf-44eb-9ff1-c804bb335104" providerId="ADAL" clId="{6C87DF52-E45E-4F98-9BD3-AE97CB2616E4}" dt="2025-03-12T02:37:19.773" v="187" actId="14100"/>
          <ac:picMkLst>
            <pc:docMk/>
            <pc:sldMk cId="2383752702" sldId="279"/>
            <ac:picMk id="13" creationId="{A9685A77-BE41-2B4F-755A-4FDC9CBB8CE5}"/>
          </ac:picMkLst>
        </pc:picChg>
        <pc:picChg chg="add del mod modCrop">
          <ac:chgData name="加藤　千捺" userId="b2d7667e-eccf-44eb-9ff1-c804bb335104" providerId="ADAL" clId="{6C87DF52-E45E-4F98-9BD3-AE97CB2616E4}" dt="2025-03-12T02:33:07.309" v="152" actId="478"/>
          <ac:picMkLst>
            <pc:docMk/>
            <pc:sldMk cId="2383752702" sldId="279"/>
            <ac:picMk id="15" creationId="{5AC08D3C-C9E5-6CD1-B213-ADCDAE02A533}"/>
          </ac:picMkLst>
        </pc:picChg>
        <pc:picChg chg="add mod modCrop">
          <ac:chgData name="加藤　千捺" userId="b2d7667e-eccf-44eb-9ff1-c804bb335104" providerId="ADAL" clId="{6C87DF52-E45E-4F98-9BD3-AE97CB2616E4}" dt="2025-03-12T02:36:39.875" v="182" actId="1076"/>
          <ac:picMkLst>
            <pc:docMk/>
            <pc:sldMk cId="2383752702" sldId="279"/>
            <ac:picMk id="19" creationId="{BCFF3369-6E35-16B9-49F1-A95C1EF12DC5}"/>
          </ac:picMkLst>
        </pc:picChg>
        <pc:picChg chg="add mod modCrop">
          <ac:chgData name="加藤　千捺" userId="b2d7667e-eccf-44eb-9ff1-c804bb335104" providerId="ADAL" clId="{6C87DF52-E45E-4F98-9BD3-AE97CB2616E4}" dt="2025-03-12T02:37:37.467" v="190" actId="1076"/>
          <ac:picMkLst>
            <pc:docMk/>
            <pc:sldMk cId="2383752702" sldId="279"/>
            <ac:picMk id="28" creationId="{C3C1ACD9-86EC-D559-1EAC-5E4BD00AF742}"/>
          </ac:picMkLst>
        </pc:picChg>
        <pc:cxnChg chg="add del mod">
          <ac:chgData name="加藤　千捺" userId="b2d7667e-eccf-44eb-9ff1-c804bb335104" providerId="ADAL" clId="{6C87DF52-E45E-4F98-9BD3-AE97CB2616E4}" dt="2025-03-12T02:35:26.007" v="171" actId="478"/>
          <ac:cxnSpMkLst>
            <pc:docMk/>
            <pc:sldMk cId="2383752702" sldId="279"/>
            <ac:cxnSpMk id="16" creationId="{3C5D2A09-FE8D-6552-C416-6FDD1C3381BC}"/>
          </ac:cxnSpMkLst>
        </pc:cxnChg>
        <pc:cxnChg chg="del mod ord">
          <ac:chgData name="加藤　千捺" userId="b2d7667e-eccf-44eb-9ff1-c804bb335104" providerId="ADAL" clId="{6C87DF52-E45E-4F98-9BD3-AE97CB2616E4}" dt="2025-03-12T02:29:54.927" v="134" actId="478"/>
          <ac:cxnSpMkLst>
            <pc:docMk/>
            <pc:sldMk cId="2383752702" sldId="279"/>
            <ac:cxnSpMk id="29" creationId="{E4073247-08B2-A92C-05CC-9F852ACEC29B}"/>
          </ac:cxnSpMkLst>
        </pc:cxnChg>
        <pc:cxnChg chg="del mod ord">
          <ac:chgData name="加藤　千捺" userId="b2d7667e-eccf-44eb-9ff1-c804bb335104" providerId="ADAL" clId="{6C87DF52-E45E-4F98-9BD3-AE97CB2616E4}" dt="2025-03-12T02:36:41.890" v="183" actId="478"/>
          <ac:cxnSpMkLst>
            <pc:docMk/>
            <pc:sldMk cId="2383752702" sldId="279"/>
            <ac:cxnSpMk id="43" creationId="{4DF12089-6CAA-85E9-2143-6232B2C3A93E}"/>
          </ac:cxnSpMkLst>
        </pc:cxnChg>
        <pc:cxnChg chg="del">
          <ac:chgData name="加藤　千捺" userId="b2d7667e-eccf-44eb-9ff1-c804bb335104" providerId="ADAL" clId="{6C87DF52-E45E-4F98-9BD3-AE97CB2616E4}" dt="2025-03-12T02:35:33.105" v="172" actId="478"/>
          <ac:cxnSpMkLst>
            <pc:docMk/>
            <pc:sldMk cId="2383752702" sldId="279"/>
            <ac:cxnSpMk id="46" creationId="{68BBEEDE-B6B4-A929-F4AC-59430E9FC603}"/>
          </ac:cxnSpMkLst>
        </pc:cxnChg>
      </pc:sldChg>
    </pc:docChg>
  </pc:docChgLst>
  <pc:docChgLst>
    <pc:chgData name="秋本　華" userId="153198ee-8046-4d04-ba62-27d984f16bf7" providerId="ADAL" clId="{4D0ED98C-3AE1-422A-99DD-1F51759431FA}"/>
    <pc:docChg chg="undo custSel modSld">
      <pc:chgData name="秋本　華" userId="153198ee-8046-4d04-ba62-27d984f16bf7" providerId="ADAL" clId="{4D0ED98C-3AE1-422A-99DD-1F51759431FA}" dt="2025-03-26T07:22:55.408" v="360" actId="1076"/>
      <pc:docMkLst>
        <pc:docMk/>
      </pc:docMkLst>
      <pc:sldChg chg="addSp delSp modSp mod">
        <pc:chgData name="秋本　華" userId="153198ee-8046-4d04-ba62-27d984f16bf7" providerId="ADAL" clId="{4D0ED98C-3AE1-422A-99DD-1F51759431FA}" dt="2025-03-26T07:22:55.408" v="360" actId="1076"/>
        <pc:sldMkLst>
          <pc:docMk/>
          <pc:sldMk cId="3975056555" sldId="280"/>
        </pc:sldMkLst>
        <pc:spChg chg="del">
          <ac:chgData name="秋本　華" userId="153198ee-8046-4d04-ba62-27d984f16bf7" providerId="ADAL" clId="{4D0ED98C-3AE1-422A-99DD-1F51759431FA}" dt="2025-03-12T02:25:03.550" v="304" actId="478"/>
          <ac:spMkLst>
            <pc:docMk/>
            <pc:sldMk cId="3975056555" sldId="280"/>
            <ac:spMk id="9" creationId="{24D1783D-4B6C-A0E7-25DB-87D4FCAF6AB8}"/>
          </ac:spMkLst>
        </pc:spChg>
        <pc:spChg chg="mod">
          <ac:chgData name="秋本　華" userId="153198ee-8046-4d04-ba62-27d984f16bf7" providerId="ADAL" clId="{4D0ED98C-3AE1-422A-99DD-1F51759431FA}" dt="2025-03-26T07:22:49.437" v="359" actId="1076"/>
          <ac:spMkLst>
            <pc:docMk/>
            <pc:sldMk cId="3975056555" sldId="280"/>
            <ac:spMk id="14" creationId="{25D73E07-9635-1273-4394-77BE43CC4E4C}"/>
          </ac:spMkLst>
        </pc:spChg>
        <pc:spChg chg="del">
          <ac:chgData name="秋本　華" userId="153198ee-8046-4d04-ba62-27d984f16bf7" providerId="ADAL" clId="{4D0ED98C-3AE1-422A-99DD-1F51759431FA}" dt="2025-03-12T02:25:01.071" v="303" actId="478"/>
          <ac:spMkLst>
            <pc:docMk/>
            <pc:sldMk cId="3975056555" sldId="280"/>
            <ac:spMk id="16" creationId="{FC61EB03-FC9F-E3BF-996A-5638BD5770C0}"/>
          </ac:spMkLst>
        </pc:spChg>
        <pc:spChg chg="mod">
          <ac:chgData name="秋本　華" userId="153198ee-8046-4d04-ba62-27d984f16bf7" providerId="ADAL" clId="{4D0ED98C-3AE1-422A-99DD-1F51759431FA}" dt="2025-03-26T07:22:55.408" v="360" actId="1076"/>
          <ac:spMkLst>
            <pc:docMk/>
            <pc:sldMk cId="3975056555" sldId="280"/>
            <ac:spMk id="31" creationId="{C17632BE-3062-A5E5-0F67-24265ADDF44B}"/>
          </ac:spMkLst>
        </pc:spChg>
        <pc:picChg chg="add mod modCrop">
          <ac:chgData name="秋本　華" userId="153198ee-8046-4d04-ba62-27d984f16bf7" providerId="ADAL" clId="{4D0ED98C-3AE1-422A-99DD-1F51759431FA}" dt="2025-03-26T07:21:09.796" v="338" actId="14100"/>
          <ac:picMkLst>
            <pc:docMk/>
            <pc:sldMk cId="3975056555" sldId="280"/>
            <ac:picMk id="9" creationId="{8AF726FC-4690-07A1-CB14-67AA95848E5E}"/>
          </ac:picMkLst>
        </pc:picChg>
        <pc:picChg chg="del">
          <ac:chgData name="秋本　華" userId="153198ee-8046-4d04-ba62-27d984f16bf7" providerId="ADAL" clId="{4D0ED98C-3AE1-422A-99DD-1F51759431FA}" dt="2025-03-26T07:20:40.176" v="332" actId="478"/>
          <ac:picMkLst>
            <pc:docMk/>
            <pc:sldMk cId="3975056555" sldId="280"/>
            <ac:picMk id="10" creationId="{CAFE0B40-4F41-D25E-C19B-4F40D8FD3E83}"/>
          </ac:picMkLst>
        </pc:picChg>
        <pc:picChg chg="del">
          <ac:chgData name="秋本　華" userId="153198ee-8046-4d04-ba62-27d984f16bf7" providerId="ADAL" clId="{4D0ED98C-3AE1-422A-99DD-1F51759431FA}" dt="2025-03-26T07:21:38.497" v="343" actId="478"/>
          <ac:picMkLst>
            <pc:docMk/>
            <pc:sldMk cId="3975056555" sldId="280"/>
            <ac:picMk id="11" creationId="{84DF51A0-A75F-0537-F209-09E6B9871138}"/>
          </ac:picMkLst>
        </pc:picChg>
        <pc:picChg chg="add del mod">
          <ac:chgData name="秋本　華" userId="153198ee-8046-4d04-ba62-27d984f16bf7" providerId="ADAL" clId="{4D0ED98C-3AE1-422A-99DD-1F51759431FA}" dt="2025-03-26T07:22:26.215" v="357" actId="1076"/>
          <ac:picMkLst>
            <pc:docMk/>
            <pc:sldMk cId="3975056555" sldId="280"/>
            <ac:picMk id="13" creationId="{1AF4059C-CE5C-D55E-669C-B40415B6AA4C}"/>
          </ac:picMkLst>
        </pc:picChg>
        <pc:picChg chg="add mod modCrop">
          <ac:chgData name="秋本　華" userId="153198ee-8046-4d04-ba62-27d984f16bf7" providerId="ADAL" clId="{4D0ED98C-3AE1-422A-99DD-1F51759431FA}" dt="2025-03-26T07:21:19.734" v="340" actId="14100"/>
          <ac:picMkLst>
            <pc:docMk/>
            <pc:sldMk cId="3975056555" sldId="280"/>
            <ac:picMk id="16" creationId="{2606FC7D-37F8-21FC-008D-C4ED4C7A7810}"/>
          </ac:picMkLst>
        </pc:picChg>
        <pc:picChg chg="add mod ord">
          <ac:chgData name="秋本　華" userId="153198ee-8046-4d04-ba62-27d984f16bf7" providerId="ADAL" clId="{4D0ED98C-3AE1-422A-99DD-1F51759431FA}" dt="2025-03-26T07:22:21.539" v="356" actId="1076"/>
          <ac:picMkLst>
            <pc:docMk/>
            <pc:sldMk cId="3975056555" sldId="280"/>
            <ac:picMk id="21" creationId="{8426658B-064F-3BED-330D-920796F1540F}"/>
          </ac:picMkLst>
        </pc:picChg>
        <pc:picChg chg="del">
          <ac:chgData name="秋本　華" userId="153198ee-8046-4d04-ba62-27d984f16bf7" providerId="ADAL" clId="{4D0ED98C-3AE1-422A-99DD-1F51759431FA}" dt="2025-03-26T07:20:44.110" v="333" actId="478"/>
          <ac:picMkLst>
            <pc:docMk/>
            <pc:sldMk cId="3975056555" sldId="280"/>
            <ac:picMk id="24" creationId="{3E170F7F-4CC2-52A6-ADBF-99C7A86E945A}"/>
          </ac:picMkLst>
        </pc:picChg>
        <pc:picChg chg="mod">
          <ac:chgData name="秋本　華" userId="153198ee-8046-4d04-ba62-27d984f16bf7" providerId="ADAL" clId="{4D0ED98C-3AE1-422A-99DD-1F51759431FA}" dt="2025-03-26T07:22:41.764" v="358" actId="1076"/>
          <ac:picMkLst>
            <pc:docMk/>
            <pc:sldMk cId="3975056555" sldId="280"/>
            <ac:picMk id="2050" creationId="{0F29952C-568C-B039-F21A-3B9555B2F53A}"/>
          </ac:picMkLst>
        </pc:picChg>
      </pc:sldChg>
      <pc:sldChg chg="addSp delSp modSp mod">
        <pc:chgData name="秋本　華" userId="153198ee-8046-4d04-ba62-27d984f16bf7" providerId="ADAL" clId="{4D0ED98C-3AE1-422A-99DD-1F51759431FA}" dt="2025-03-12T01:04:11.748" v="32" actId="1076"/>
        <pc:sldMkLst>
          <pc:docMk/>
          <pc:sldMk cId="3485246514" sldId="286"/>
        </pc:sldMkLst>
        <pc:spChg chg="mod">
          <ac:chgData name="秋本　華" userId="153198ee-8046-4d04-ba62-27d984f16bf7" providerId="ADAL" clId="{4D0ED98C-3AE1-422A-99DD-1F51759431FA}" dt="2025-03-12T01:03:53.068" v="25" actId="1076"/>
          <ac:spMkLst>
            <pc:docMk/>
            <pc:sldMk cId="3485246514" sldId="286"/>
            <ac:spMk id="4" creationId="{7ADC26DE-C8CA-4C3A-6E27-F4D5EC17CEB3}"/>
          </ac:spMkLst>
        </pc:spChg>
        <pc:spChg chg="mod">
          <ac:chgData name="秋本　華" userId="153198ee-8046-4d04-ba62-27d984f16bf7" providerId="ADAL" clId="{4D0ED98C-3AE1-422A-99DD-1F51759431FA}" dt="2025-03-12T01:03:44.363" v="24" actId="1076"/>
          <ac:spMkLst>
            <pc:docMk/>
            <pc:sldMk cId="3485246514" sldId="286"/>
            <ac:spMk id="5" creationId="{28D8F251-46CD-1E1B-4D0B-FB30DE2B61ED}"/>
          </ac:spMkLst>
        </pc:spChg>
        <pc:spChg chg="mod">
          <ac:chgData name="秋本　華" userId="153198ee-8046-4d04-ba62-27d984f16bf7" providerId="ADAL" clId="{4D0ED98C-3AE1-422A-99DD-1F51759431FA}" dt="2025-03-12T01:03:59.642" v="27" actId="1076"/>
          <ac:spMkLst>
            <pc:docMk/>
            <pc:sldMk cId="3485246514" sldId="286"/>
            <ac:spMk id="8" creationId="{CFEE467B-0805-7169-456E-717014D4D9B9}"/>
          </ac:spMkLst>
        </pc:spChg>
        <pc:spChg chg="del">
          <ac:chgData name="秋本　華" userId="153198ee-8046-4d04-ba62-27d984f16bf7" providerId="ADAL" clId="{4D0ED98C-3AE1-422A-99DD-1F51759431FA}" dt="2025-03-12T01:03:16.103" v="20" actId="478"/>
          <ac:spMkLst>
            <pc:docMk/>
            <pc:sldMk cId="3485246514" sldId="286"/>
            <ac:spMk id="12" creationId="{FF5CF3B8-F750-8E5E-FF4C-2445A3D90019}"/>
          </ac:spMkLst>
        </pc:spChg>
        <pc:spChg chg="del">
          <ac:chgData name="秋本　華" userId="153198ee-8046-4d04-ba62-27d984f16bf7" providerId="ADAL" clId="{4D0ED98C-3AE1-422A-99DD-1F51759431FA}" dt="2025-03-12T01:03:13.565" v="19" actId="478"/>
          <ac:spMkLst>
            <pc:docMk/>
            <pc:sldMk cId="3485246514" sldId="286"/>
            <ac:spMk id="13" creationId="{9A914856-BE61-372B-FA10-26B1FDFAC283}"/>
          </ac:spMkLst>
        </pc:spChg>
        <pc:picChg chg="del mod">
          <ac:chgData name="秋本　華" userId="153198ee-8046-4d04-ba62-27d984f16bf7" providerId="ADAL" clId="{4D0ED98C-3AE1-422A-99DD-1F51759431FA}" dt="2025-03-12T01:02:13.224" v="4" actId="478"/>
          <ac:picMkLst>
            <pc:docMk/>
            <pc:sldMk cId="3485246514" sldId="286"/>
            <ac:picMk id="6" creationId="{61BEAE72-D9AE-FDE4-6E15-E4EB1160566B}"/>
          </ac:picMkLst>
        </pc:picChg>
        <pc:picChg chg="mod">
          <ac:chgData name="秋本　華" userId="153198ee-8046-4d04-ba62-27d984f16bf7" providerId="ADAL" clId="{4D0ED98C-3AE1-422A-99DD-1F51759431FA}" dt="2025-03-12T01:04:08.613" v="31" actId="1076"/>
          <ac:picMkLst>
            <pc:docMk/>
            <pc:sldMk cId="3485246514" sldId="286"/>
            <ac:picMk id="7" creationId="{05BE7F18-4A04-84A3-0B92-5CEAA9EAC7E1}"/>
          </ac:picMkLst>
        </pc:picChg>
        <pc:picChg chg="mod">
          <ac:chgData name="秋本　華" userId="153198ee-8046-4d04-ba62-27d984f16bf7" providerId="ADAL" clId="{4D0ED98C-3AE1-422A-99DD-1F51759431FA}" dt="2025-03-12T01:04:11.748" v="32" actId="1076"/>
          <ac:picMkLst>
            <pc:docMk/>
            <pc:sldMk cId="3485246514" sldId="286"/>
            <ac:picMk id="9" creationId="{56F06746-82D1-47D0-A9D0-56E0E6D7697E}"/>
          </ac:picMkLst>
        </pc:picChg>
        <pc:picChg chg="mod">
          <ac:chgData name="秋本　華" userId="153198ee-8046-4d04-ba62-27d984f16bf7" providerId="ADAL" clId="{4D0ED98C-3AE1-422A-99DD-1F51759431FA}" dt="2025-03-12T01:04:04.589" v="29" actId="1076"/>
          <ac:picMkLst>
            <pc:docMk/>
            <pc:sldMk cId="3485246514" sldId="286"/>
            <ac:picMk id="10" creationId="{18DAD3CC-5A37-7711-6C81-E5F2ABB4A0FB}"/>
          </ac:picMkLst>
        </pc:picChg>
        <pc:picChg chg="add mod modCrop">
          <ac:chgData name="秋本　華" userId="153198ee-8046-4d04-ba62-27d984f16bf7" providerId="ADAL" clId="{4D0ED98C-3AE1-422A-99DD-1F51759431FA}" dt="2025-03-12T01:03:57.569" v="26" actId="1076"/>
          <ac:picMkLst>
            <pc:docMk/>
            <pc:sldMk cId="3485246514" sldId="286"/>
            <ac:picMk id="14" creationId="{5C7D1D8B-EB4A-C126-A0DB-308BF8F89EE4}"/>
          </ac:picMkLst>
        </pc:picChg>
      </pc:sldChg>
      <pc:sldChg chg="addSp delSp modSp mod modNotesTx">
        <pc:chgData name="秋本　華" userId="153198ee-8046-4d04-ba62-27d984f16bf7" providerId="ADAL" clId="{4D0ED98C-3AE1-422A-99DD-1F51759431FA}" dt="2025-03-12T02:15:14.739" v="302" actId="478"/>
        <pc:sldMkLst>
          <pc:docMk/>
          <pc:sldMk cId="669783109" sldId="289"/>
        </pc:sldMkLst>
        <pc:spChg chg="add mod ord">
          <ac:chgData name="秋本　華" userId="153198ee-8046-4d04-ba62-27d984f16bf7" providerId="ADAL" clId="{4D0ED98C-3AE1-422A-99DD-1F51759431FA}" dt="2025-03-12T02:00:27.443" v="161"/>
          <ac:spMkLst>
            <pc:docMk/>
            <pc:sldMk cId="669783109" sldId="289"/>
            <ac:spMk id="7" creationId="{14D421EC-A7BB-0C2B-E4D5-06AEC17776E9}"/>
          </ac:spMkLst>
        </pc:spChg>
        <pc:spChg chg="add mod ord">
          <ac:chgData name="秋本　華" userId="153198ee-8046-4d04-ba62-27d984f16bf7" providerId="ADAL" clId="{4D0ED98C-3AE1-422A-99DD-1F51759431FA}" dt="2025-03-12T01:59:26.917" v="153" actId="167"/>
          <ac:spMkLst>
            <pc:docMk/>
            <pc:sldMk cId="669783109" sldId="289"/>
            <ac:spMk id="8" creationId="{561DD071-36C4-28D1-90E8-D0ADE652A130}"/>
          </ac:spMkLst>
        </pc:spChg>
        <pc:spChg chg="add del mod">
          <ac:chgData name="秋本　華" userId="153198ee-8046-4d04-ba62-27d984f16bf7" providerId="ADAL" clId="{4D0ED98C-3AE1-422A-99DD-1F51759431FA}" dt="2025-03-12T02:01:40.841" v="178" actId="478"/>
          <ac:spMkLst>
            <pc:docMk/>
            <pc:sldMk cId="669783109" sldId="289"/>
            <ac:spMk id="9" creationId="{909CEA43-5612-7FB8-3A66-C1E8FA3D2A92}"/>
          </ac:spMkLst>
        </pc:spChg>
        <pc:spChg chg="mod">
          <ac:chgData name="秋本　華" userId="153198ee-8046-4d04-ba62-27d984f16bf7" providerId="ADAL" clId="{4D0ED98C-3AE1-422A-99DD-1F51759431FA}" dt="2025-03-12T01:54:31.041" v="130" actId="1076"/>
          <ac:spMkLst>
            <pc:docMk/>
            <pc:sldMk cId="669783109" sldId="289"/>
            <ac:spMk id="12" creationId="{B9DEF1B3-8296-4D58-A62B-14D2B9171E53}"/>
          </ac:spMkLst>
        </pc:spChg>
        <pc:picChg chg="add mod modCrop">
          <ac:chgData name="秋本　華" userId="153198ee-8046-4d04-ba62-27d984f16bf7" providerId="ADAL" clId="{4D0ED98C-3AE1-422A-99DD-1F51759431FA}" dt="2025-03-12T01:54:34.718" v="131" actId="1076"/>
          <ac:picMkLst>
            <pc:docMk/>
            <pc:sldMk cId="669783109" sldId="289"/>
            <ac:picMk id="6" creationId="{6EA1C0DA-613F-2F78-A972-FC4B625F264A}"/>
          </ac:picMkLst>
        </pc:picChg>
        <pc:picChg chg="del mod">
          <ac:chgData name="秋本　華" userId="153198ee-8046-4d04-ba62-27d984f16bf7" providerId="ADAL" clId="{4D0ED98C-3AE1-422A-99DD-1F51759431FA}" dt="2025-03-12T02:15:14.739" v="302" actId="478"/>
          <ac:picMkLst>
            <pc:docMk/>
            <pc:sldMk cId="669783109" sldId="289"/>
            <ac:picMk id="2050" creationId="{C5263CA1-E7BD-4B34-9F60-CA9C5443C060}"/>
          </ac:picMkLst>
        </pc:picChg>
      </pc:sldChg>
      <pc:sldChg chg="addSp delSp modSp mod modCm">
        <pc:chgData name="秋本　華" userId="153198ee-8046-4d04-ba62-27d984f16bf7" providerId="ADAL" clId="{4D0ED98C-3AE1-422A-99DD-1F51759431FA}" dt="2025-03-12T02:15:07.483" v="301" actId="478"/>
        <pc:sldMkLst>
          <pc:docMk/>
          <pc:sldMk cId="593849623" sldId="290"/>
        </pc:sldMkLst>
        <pc:spChg chg="add mod">
          <ac:chgData name="秋本　華" userId="153198ee-8046-4d04-ba62-27d984f16bf7" providerId="ADAL" clId="{4D0ED98C-3AE1-422A-99DD-1F51759431FA}" dt="2025-03-12T02:14:53.131" v="299" actId="1076"/>
          <ac:spMkLst>
            <pc:docMk/>
            <pc:sldMk cId="593849623" sldId="290"/>
            <ac:spMk id="7" creationId="{C49516BF-A28E-A2D8-A84A-CB452B5B9448}"/>
          </ac:spMkLst>
        </pc:spChg>
        <pc:spChg chg="add mod">
          <ac:chgData name="秋本　華" userId="153198ee-8046-4d04-ba62-27d984f16bf7" providerId="ADAL" clId="{4D0ED98C-3AE1-422A-99DD-1F51759431FA}" dt="2025-03-12T02:14:59.305" v="300" actId="1076"/>
          <ac:spMkLst>
            <pc:docMk/>
            <pc:sldMk cId="593849623" sldId="290"/>
            <ac:spMk id="9" creationId="{A415FB0D-729C-A33F-EE54-54CFFBD68743}"/>
          </ac:spMkLst>
        </pc:spChg>
        <pc:spChg chg="mod">
          <ac:chgData name="秋本　華" userId="153198ee-8046-4d04-ba62-27d984f16bf7" providerId="ADAL" clId="{4D0ED98C-3AE1-422A-99DD-1F51759431FA}" dt="2025-03-12T02:14:30.733" v="293"/>
          <ac:spMkLst>
            <pc:docMk/>
            <pc:sldMk cId="593849623" sldId="290"/>
            <ac:spMk id="13" creationId="{96C10836-56C0-4F2D-8133-3812E2B8B923}"/>
          </ac:spMkLst>
        </pc:spChg>
        <pc:picChg chg="add mod">
          <ac:chgData name="秋本　華" userId="153198ee-8046-4d04-ba62-27d984f16bf7" providerId="ADAL" clId="{4D0ED98C-3AE1-422A-99DD-1F51759431FA}" dt="2025-03-12T02:14:34.248" v="294" actId="1076"/>
          <ac:picMkLst>
            <pc:docMk/>
            <pc:sldMk cId="593849623" sldId="290"/>
            <ac:picMk id="5" creationId="{AF25A9A9-FC32-7FCB-1BB1-CD3E3D5EC63C}"/>
          </ac:picMkLst>
        </pc:picChg>
        <pc:picChg chg="add del mod">
          <ac:chgData name="秋本　華" userId="153198ee-8046-4d04-ba62-27d984f16bf7" providerId="ADAL" clId="{4D0ED98C-3AE1-422A-99DD-1F51759431FA}" dt="2025-03-12T02:15:07.483" v="301" actId="478"/>
          <ac:picMkLst>
            <pc:docMk/>
            <pc:sldMk cId="593849623" sldId="290"/>
            <ac:picMk id="6" creationId="{F1ACD705-22E2-4CCD-9DDE-51CFF35BE7F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秋本　華" userId="153198ee-8046-4d04-ba62-27d984f16bf7" providerId="ADAL" clId="{4D0ED98C-3AE1-422A-99DD-1F51759431FA}" dt="2025-03-12T02:12:03.509" v="181" actId="478"/>
              <pc2:cmMkLst xmlns:pc2="http://schemas.microsoft.com/office/powerpoint/2019/9/main/command">
                <pc:docMk/>
                <pc:sldMk cId="593849623" sldId="290"/>
                <pc2:cmMk id="{DFCB0418-A42B-4224-8AB4-006AEBB7EEE4}"/>
              </pc2:cmMkLst>
            </pc226:cmChg>
          </p:ext>
        </pc:extLst>
      </pc:sldChg>
    </pc:docChg>
  </pc:docChgLst>
  <pc:docChgLst>
    <pc:chgData name="秋本　華" userId="S::s821330001@kpu.ac.jp::153198ee-8046-4d04-ba62-27d984f16bf7" providerId="AD" clId="Web-{BD885DAB-4D97-4EF4-9DF7-FDCEFCD247E8}"/>
    <pc:docChg chg="modSld">
      <pc:chgData name="秋本　華" userId="S::s821330001@kpu.ac.jp::153198ee-8046-4d04-ba62-27d984f16bf7" providerId="AD" clId="Web-{BD885DAB-4D97-4EF4-9DF7-FDCEFCD247E8}" dt="2025-03-12T04:38:42.639" v="0" actId="1076"/>
      <pc:docMkLst>
        <pc:docMk/>
      </pc:docMkLst>
      <pc:sldChg chg="modSp">
        <pc:chgData name="秋本　華" userId="S::s821330001@kpu.ac.jp::153198ee-8046-4d04-ba62-27d984f16bf7" providerId="AD" clId="Web-{BD885DAB-4D97-4EF4-9DF7-FDCEFCD247E8}" dt="2025-03-12T04:38:42.639" v="0" actId="1076"/>
        <pc:sldMkLst>
          <pc:docMk/>
          <pc:sldMk cId="3975056555" sldId="280"/>
        </pc:sldMkLst>
        <pc:picChg chg="mod">
          <ac:chgData name="秋本　華" userId="S::s821330001@kpu.ac.jp::153198ee-8046-4d04-ba62-27d984f16bf7" providerId="AD" clId="Web-{BD885DAB-4D97-4EF4-9DF7-FDCEFCD247E8}" dt="2025-03-12T04:38:42.639" v="0" actId="1076"/>
          <ac:picMkLst>
            <pc:docMk/>
            <pc:sldMk cId="3975056555" sldId="280"/>
            <ac:picMk id="13" creationId="{1AF4059C-CE5C-D55E-669C-B40415B6AA4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CF8DB-66EB-4A98-8964-BC0C7F77DA76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67C33-3D7B-4370-9340-822BABF8DE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639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67C33-3D7B-4370-9340-822BABF8DEE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79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67C33-3D7B-4370-9340-822BABF8DEE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61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67C33-3D7B-4370-9340-822BABF8DEE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732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/>
          </a:p>
          <a:p>
            <a:endParaRPr lang="ja-JP" altLang="en-US"/>
          </a:p>
          <a:p>
            <a:endParaRPr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67C33-3D7B-4370-9340-822BABF8DEE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8119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67C33-3D7B-4370-9340-822BABF8DEE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519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67C33-3D7B-4370-9340-822BABF8DEE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913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67C33-3D7B-4370-9340-822BABF8DEE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81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67C33-3D7B-4370-9340-822BABF8DEE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35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091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33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99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11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28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85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95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337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78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83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777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61766-FD09-457A-BF06-7867165EDE33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BB056-439C-436A-ABBA-3E3E15EAF4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32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F4E39-6CCF-02FB-D708-5995D7085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5DE77A-BDF6-6F0B-1E65-5B7DC9769549}"/>
              </a:ext>
            </a:extLst>
          </p:cNvPr>
          <p:cNvSpPr txBox="1"/>
          <p:nvPr/>
        </p:nvSpPr>
        <p:spPr>
          <a:xfrm>
            <a:off x="530942" y="3179262"/>
            <a:ext cx="8613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ライフライン遮断時の食事について</a:t>
            </a:r>
            <a:endParaRPr kumimoji="1" lang="en-US" altLang="ja-JP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（パッククッキング）</a:t>
            </a:r>
            <a:endParaRPr kumimoji="1" lang="ja-JP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FA5225-8857-F2CC-5DC8-246D819641FA}"/>
              </a:ext>
            </a:extLst>
          </p:cNvPr>
          <p:cNvSpPr txBox="1"/>
          <p:nvPr/>
        </p:nvSpPr>
        <p:spPr>
          <a:xfrm>
            <a:off x="495572" y="685689"/>
            <a:ext cx="8073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000">
                <a:effectLst/>
                <a:latin typeface="+mn-ea"/>
                <a:cs typeface="Times New Roman" panose="02020603050405020304" pitchFamily="18" charset="0"/>
              </a:rPr>
              <a:t>小目標②　災害時の食事・調理に関することを身につける</a:t>
            </a:r>
            <a:endParaRPr lang="ja-JP" altLang="en-US" sz="2000">
              <a:latin typeface="+mn-ea"/>
            </a:endParaRPr>
          </a:p>
        </p:txBody>
      </p:sp>
      <p:sp>
        <p:nvSpPr>
          <p:cNvPr id="4" name="テキスト ボックス 2">
            <a:extLst>
              <a:ext uri="{FF2B5EF4-FFF2-40B4-BE49-F238E27FC236}">
                <a16:creationId xmlns:a16="http://schemas.microsoft.com/office/drawing/2014/main" id="{C944D459-159E-E531-037A-D8C374D17D4A}"/>
              </a:ext>
            </a:extLst>
          </p:cNvPr>
          <p:cNvSpPr txBox="1"/>
          <p:nvPr/>
        </p:nvSpPr>
        <p:spPr>
          <a:xfrm>
            <a:off x="3195828" y="2304351"/>
            <a:ext cx="2752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b="1">
                <a:latin typeface="+mn-ea"/>
              </a:rPr>
              <a:t>学習５</a:t>
            </a:r>
          </a:p>
        </p:txBody>
      </p:sp>
    </p:spTree>
    <p:extLst>
      <p:ext uri="{BB962C8B-B14F-4D97-AF65-F5344CB8AC3E}">
        <p14:creationId xmlns:p14="http://schemas.microsoft.com/office/powerpoint/2010/main" val="223915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壁に掛けられた絵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426658B-064F-3BED-330D-920796F15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23" y="4820631"/>
            <a:ext cx="1700962" cy="189289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14F9C9-4534-1241-66CB-544E12ACCF0C}"/>
              </a:ext>
            </a:extLst>
          </p:cNvPr>
          <p:cNvSpPr/>
          <p:nvPr/>
        </p:nvSpPr>
        <p:spPr>
          <a:xfrm>
            <a:off x="-1" y="-33652"/>
            <a:ext cx="9144000" cy="16394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DEF1B3-8296-4D58-A62B-14D2B9171E53}"/>
              </a:ext>
            </a:extLst>
          </p:cNvPr>
          <p:cNvSpPr txBox="1"/>
          <p:nvPr/>
        </p:nvSpPr>
        <p:spPr>
          <a:xfrm>
            <a:off x="999309" y="173832"/>
            <a:ext cx="738184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kern="100">
                <a:solidFill>
                  <a:srgbClr val="FF33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4000" b="1" kern="100">
                <a:solidFill>
                  <a:srgbClr val="FF33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正しいふくろの見分け方②</a:t>
            </a:r>
            <a:endParaRPr lang="en-US" altLang="ja-JP" sz="2800" b="1" kern="100">
              <a:solidFill>
                <a:srgbClr val="FF33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4516658-6110-86FA-F37A-B41CA60891FF}"/>
              </a:ext>
            </a:extLst>
          </p:cNvPr>
          <p:cNvSpPr txBox="1"/>
          <p:nvPr/>
        </p:nvSpPr>
        <p:spPr>
          <a:xfrm>
            <a:off x="84976" y="4897480"/>
            <a:ext cx="1554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/>
              <a:t>他にも</a:t>
            </a:r>
            <a:r>
              <a:rPr lang="en-US" altLang="ja-JP" sz="2400"/>
              <a:t>…</a:t>
            </a:r>
            <a:endParaRPr lang="ja-JP" altLang="en-US" sz="2400"/>
          </a:p>
        </p:txBody>
      </p:sp>
      <p:pic>
        <p:nvPicPr>
          <p:cNvPr id="1026" name="Picture 2" descr="勉強で使ういろいろなマーク | かわいいフリー素材集 いらすとや">
            <a:extLst>
              <a:ext uri="{FF2B5EF4-FFF2-40B4-BE49-F238E27FC236}">
                <a16:creationId xmlns:a16="http://schemas.microsoft.com/office/drawing/2014/main" id="{BB4940AA-5229-8334-323D-955EECC9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31" y="73472"/>
            <a:ext cx="1094913" cy="83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6FDC5B0-26D8-803B-6F19-793F1A6BC7FE}"/>
              </a:ext>
            </a:extLst>
          </p:cNvPr>
          <p:cNvSpPr txBox="1"/>
          <p:nvPr/>
        </p:nvSpPr>
        <p:spPr>
          <a:xfrm>
            <a:off x="1305171" y="991207"/>
            <a:ext cx="6915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/>
              <a:t>まちがったふくろを使うと体にとっても悪い</a:t>
            </a:r>
            <a:r>
              <a:rPr lang="en-US" altLang="ja-JP" sz="2400"/>
              <a:t>!!</a:t>
            </a:r>
            <a:endParaRPr lang="ja-JP" altLang="en-US" sz="240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F013228-DA42-9980-9DD1-4D7A9A43086E}"/>
              </a:ext>
            </a:extLst>
          </p:cNvPr>
          <p:cNvGrpSpPr/>
          <p:nvPr/>
        </p:nvGrpSpPr>
        <p:grpSpPr>
          <a:xfrm>
            <a:off x="48587" y="1712899"/>
            <a:ext cx="4497986" cy="2863738"/>
            <a:chOff x="-1" y="1761634"/>
            <a:chExt cx="4734511" cy="2902863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3F0941D-95AF-8BFD-BEF9-8606EB7A78FC}"/>
                </a:ext>
              </a:extLst>
            </p:cNvPr>
            <p:cNvSpPr txBox="1"/>
            <p:nvPr/>
          </p:nvSpPr>
          <p:spPr>
            <a:xfrm>
              <a:off x="-1" y="1911888"/>
              <a:ext cx="3854371" cy="2442101"/>
            </a:xfrm>
            <a:prstGeom prst="rect">
              <a:avLst/>
            </a:prstGeom>
            <a:noFill/>
            <a:ln w="28575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b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 </a:t>
              </a:r>
              <a:r>
                <a:rPr kumimoji="1" lang="ja-JP" altLang="en-US" b="1">
                  <a:solidFill>
                    <a:schemeClr val="accent2">
                      <a:lumMod val="75000"/>
                    </a:schemeClr>
                  </a:solidFill>
                </a:rPr>
                <a:t>こうみつど</a:t>
              </a:r>
              <a:endParaRPr kumimoji="1" lang="en-US" altLang="ja-JP" b="1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kumimoji="1" lang="ja-JP" altLang="en-US" sz="2800" b="1" u="sng">
                  <a:solidFill>
                    <a:schemeClr val="accent2">
                      <a:lumMod val="75000"/>
                    </a:schemeClr>
                  </a:solidFill>
                </a:rPr>
                <a:t>高密度ポリエチレン</a:t>
              </a:r>
              <a:endParaRPr kumimoji="1" lang="en-US" altLang="ja-JP" sz="2800" b="1" u="sng">
                <a:solidFill>
                  <a:schemeClr val="accent2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2400"/>
                <a:t>・かための手ざわり</a:t>
              </a:r>
              <a:endParaRPr kumimoji="1" lang="en-US" altLang="ja-JP" sz="2400"/>
            </a:p>
            <a:p>
              <a:pPr>
                <a:lnSpc>
                  <a:spcPct val="150000"/>
                </a:lnSpc>
              </a:pPr>
              <a:r>
                <a:rPr kumimoji="1" lang="ja-JP" altLang="en-US" sz="2400"/>
                <a:t>・シャカシャカ</a:t>
              </a:r>
              <a:endParaRPr kumimoji="1" lang="en-US" altLang="ja-JP" sz="2400"/>
            </a:p>
            <a:p>
              <a:pPr>
                <a:lnSpc>
                  <a:spcPct val="150000"/>
                </a:lnSpc>
              </a:pPr>
              <a:r>
                <a:rPr kumimoji="1" lang="ja-JP" altLang="en-US" sz="2400"/>
                <a:t>・半とう明</a:t>
              </a:r>
              <a:endParaRPr kumimoji="1" lang="en-US" altLang="ja-JP" sz="2400"/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003F16A7-D8C5-64A4-1BA7-58D4B82A7F40}"/>
                </a:ext>
              </a:extLst>
            </p:cNvPr>
            <p:cNvSpPr/>
            <p:nvPr/>
          </p:nvSpPr>
          <p:spPr>
            <a:xfrm>
              <a:off x="85673" y="1761634"/>
              <a:ext cx="4648837" cy="2902863"/>
            </a:xfrm>
            <a:prstGeom prst="rect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34DF2CC-99F5-4EA2-53DF-6A44FE47DE2A}"/>
              </a:ext>
            </a:extLst>
          </p:cNvPr>
          <p:cNvGrpSpPr/>
          <p:nvPr/>
        </p:nvGrpSpPr>
        <p:grpSpPr>
          <a:xfrm>
            <a:off x="4646765" y="1695827"/>
            <a:ext cx="4516783" cy="2897882"/>
            <a:chOff x="85672" y="4208831"/>
            <a:chExt cx="4966895" cy="3122125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74960F8-D8A6-DE5F-8964-5F83430FEA6C}"/>
                </a:ext>
              </a:extLst>
            </p:cNvPr>
            <p:cNvSpPr txBox="1"/>
            <p:nvPr/>
          </p:nvSpPr>
          <p:spPr>
            <a:xfrm>
              <a:off x="116714" y="4352633"/>
              <a:ext cx="4935853" cy="2664191"/>
            </a:xfrm>
            <a:prstGeom prst="rect">
              <a:avLst/>
            </a:prstGeom>
            <a:noFill/>
            <a:ln w="3810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b="1">
                  <a:solidFill>
                    <a:schemeClr val="accent1">
                      <a:lumMod val="75000"/>
                    </a:schemeClr>
                  </a:solidFill>
                </a:rPr>
                <a:t>ていみつど</a:t>
              </a:r>
              <a:endParaRPr kumimoji="1" lang="en-US" altLang="ja-JP" b="1">
                <a:solidFill>
                  <a:schemeClr val="accent1">
                    <a:lumMod val="75000"/>
                  </a:schemeClr>
                </a:solidFill>
              </a:endParaRPr>
            </a:p>
            <a:p>
              <a:r>
                <a:rPr kumimoji="1" lang="ja-JP" altLang="en-US" sz="2800" b="1" u="sng">
                  <a:solidFill>
                    <a:schemeClr val="accent1">
                      <a:lumMod val="75000"/>
                    </a:schemeClr>
                  </a:solidFill>
                </a:rPr>
                <a:t>低密度ポリエチレン</a:t>
              </a:r>
              <a:endParaRPr kumimoji="1" lang="en-US" altLang="ja-JP" sz="2800" b="1" u="sng">
                <a:solidFill>
                  <a:schemeClr val="accent1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2400"/>
                <a:t>・しなやかな手ざわり</a:t>
              </a:r>
              <a:endParaRPr kumimoji="1" lang="en-US" altLang="ja-JP" sz="2400"/>
            </a:p>
            <a:p>
              <a:pPr>
                <a:lnSpc>
                  <a:spcPct val="150000"/>
                </a:lnSpc>
              </a:pPr>
              <a:r>
                <a:rPr kumimoji="1" lang="ja-JP" altLang="en-US" sz="2400"/>
                <a:t>・ツルツル</a:t>
              </a:r>
              <a:endParaRPr kumimoji="1" lang="en-US" altLang="ja-JP" sz="2400"/>
            </a:p>
            <a:p>
              <a:pPr>
                <a:lnSpc>
                  <a:spcPct val="150000"/>
                </a:lnSpc>
              </a:pPr>
              <a:r>
                <a:rPr kumimoji="1" lang="ja-JP" altLang="en-US" sz="2400"/>
                <a:t>・とう明</a:t>
              </a: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F5D01DEB-47E8-80F1-48E0-7EF5E0688F4A}"/>
                </a:ext>
              </a:extLst>
            </p:cNvPr>
            <p:cNvSpPr/>
            <p:nvPr/>
          </p:nvSpPr>
          <p:spPr>
            <a:xfrm>
              <a:off x="85672" y="4208831"/>
              <a:ext cx="4856718" cy="3122125"/>
            </a:xfrm>
            <a:prstGeom prst="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A20C1D1-A2D6-C1B1-346D-611340CA1CA5}"/>
              </a:ext>
            </a:extLst>
          </p:cNvPr>
          <p:cNvSpPr txBox="1"/>
          <p:nvPr/>
        </p:nvSpPr>
        <p:spPr>
          <a:xfrm>
            <a:off x="161131" y="5421008"/>
            <a:ext cx="2845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ロックつきのもの</a:t>
            </a:r>
            <a:endParaRPr kumimoji="1" lang="en-US" altLang="ja-JP" sz="2400"/>
          </a:p>
          <a:p>
            <a:r>
              <a:rPr kumimoji="1" lang="ja-JP" altLang="en-US" sz="2400"/>
              <a:t>は使えない</a:t>
            </a:r>
            <a:r>
              <a:rPr kumimoji="1" lang="en-US" altLang="ja-JP" sz="2400"/>
              <a:t>!!!</a:t>
            </a:r>
            <a:endParaRPr kumimoji="1" lang="ja-JP" altLang="en-US" sz="240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AF4059C-CE5C-D55E-669C-B40415B6AA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468" y="5156741"/>
            <a:ext cx="1576671" cy="1576671"/>
          </a:xfrm>
          <a:prstGeom prst="rect">
            <a:avLst/>
          </a:prstGeom>
        </p:spPr>
      </p:pic>
      <p:pic>
        <p:nvPicPr>
          <p:cNvPr id="2050" name="Picture 2" descr="フクロウ博士のイラスト | かわいいフリー素材集 いらすとや">
            <a:extLst>
              <a:ext uri="{FF2B5EF4-FFF2-40B4-BE49-F238E27FC236}">
                <a16:creationId xmlns:a16="http://schemas.microsoft.com/office/drawing/2014/main" id="{0F29952C-568C-B039-F21A-3B9555B2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412" y="5190544"/>
            <a:ext cx="1362681" cy="146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吹き出し: 円形 13">
            <a:extLst>
              <a:ext uri="{FF2B5EF4-FFF2-40B4-BE49-F238E27FC236}">
                <a16:creationId xmlns:a16="http://schemas.microsoft.com/office/drawing/2014/main" id="{25D73E07-9635-1273-4394-77BE43CC4E4C}"/>
              </a:ext>
            </a:extLst>
          </p:cNvPr>
          <p:cNvSpPr/>
          <p:nvPr/>
        </p:nvSpPr>
        <p:spPr>
          <a:xfrm>
            <a:off x="4764636" y="5126179"/>
            <a:ext cx="2564580" cy="1244971"/>
          </a:xfrm>
          <a:prstGeom prst="wedgeEllipseCallout">
            <a:avLst>
              <a:gd name="adj1" fmla="val 62607"/>
              <a:gd name="adj2" fmla="val -4361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17632BE-3062-A5E5-0F67-24265ADDF44B}"/>
              </a:ext>
            </a:extLst>
          </p:cNvPr>
          <p:cNvSpPr txBox="1"/>
          <p:nvPr/>
        </p:nvSpPr>
        <p:spPr>
          <a:xfrm>
            <a:off x="4850064" y="5372862"/>
            <a:ext cx="2479152" cy="830997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/>
              <a:t>正しいふくろ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を使おう</a:t>
            </a:r>
            <a:r>
              <a:rPr kumimoji="1" lang="en-US" altLang="ja-JP" sz="2400" b="1" dirty="0"/>
              <a:t>!!!</a:t>
            </a:r>
            <a:endParaRPr kumimoji="1" lang="en-US" altLang="ja-JP" sz="2400" dirty="0"/>
          </a:p>
        </p:txBody>
      </p:sp>
      <p:pic>
        <p:nvPicPr>
          <p:cNvPr id="9" name="図 8" descr="屋内, バッグ, 座る, プラスチック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AF726FC-4690-07A1-CB14-67AA95848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6343" r="5545" b="8482"/>
          <a:stretch/>
        </p:blipFill>
        <p:spPr>
          <a:xfrm rot="5400000">
            <a:off x="7575964" y="3064115"/>
            <a:ext cx="1660903" cy="1156731"/>
          </a:xfrm>
          <a:prstGeom prst="rect">
            <a:avLst/>
          </a:prstGeom>
        </p:spPr>
      </p:pic>
      <p:pic>
        <p:nvPicPr>
          <p:cNvPr id="16" name="図 15" descr="屋内, 座る, 食品, 紙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606FC7D-37F8-21FC-008D-C4ED4C7A7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8439" r="10942" b="10747"/>
          <a:stretch/>
        </p:blipFill>
        <p:spPr>
          <a:xfrm rot="5400000">
            <a:off x="2944879" y="3049099"/>
            <a:ext cx="1660903" cy="11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56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皿とナイフとフォークのイラスト | かわいいフリー素材集 いらすとや">
            <a:extLst>
              <a:ext uri="{FF2B5EF4-FFF2-40B4-BE49-F238E27FC236}">
                <a16:creationId xmlns:a16="http://schemas.microsoft.com/office/drawing/2014/main" id="{B61FC0AB-A6C5-4DB7-A491-3B494B655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4890" y="94729"/>
            <a:ext cx="3599412" cy="243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8AE7224-0477-656B-8317-7704AC9583D2}"/>
              </a:ext>
            </a:extLst>
          </p:cNvPr>
          <p:cNvGrpSpPr/>
          <p:nvPr/>
        </p:nvGrpSpPr>
        <p:grpSpPr>
          <a:xfrm>
            <a:off x="79988" y="592789"/>
            <a:ext cx="5419023" cy="1295305"/>
            <a:chOff x="7586" y="569199"/>
            <a:chExt cx="5419023" cy="1100814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CCB76AE-A6ED-4607-BFCB-8BF9D424016F}"/>
                </a:ext>
              </a:extLst>
            </p:cNvPr>
            <p:cNvSpPr/>
            <p:nvPr/>
          </p:nvSpPr>
          <p:spPr>
            <a:xfrm>
              <a:off x="7586" y="569199"/>
              <a:ext cx="5419023" cy="99471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24E0E73-2A54-45BF-B99D-8F490F0373D4}"/>
                </a:ext>
              </a:extLst>
            </p:cNvPr>
            <p:cNvSpPr txBox="1"/>
            <p:nvPr/>
          </p:nvSpPr>
          <p:spPr>
            <a:xfrm>
              <a:off x="86399" y="592795"/>
              <a:ext cx="52043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00138" indent="-1100138" algn="just"/>
              <a:r>
                <a:rPr lang="ja-JP" altLang="en-US" sz="3200" b="1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心得</a:t>
              </a:r>
              <a:r>
                <a:rPr lang="en-US" altLang="ja-JP" sz="3200" b="1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4</a:t>
              </a:r>
            </a:p>
            <a:p>
              <a:pPr marL="1100138" indent="-1100138" algn="ctr"/>
              <a:r>
                <a:rPr lang="ja-JP" altLang="en-US" sz="3200" b="1" u="sng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～なべのふたはしない</a:t>
              </a:r>
              <a:r>
                <a:rPr lang="en-US" altLang="ja-JP" sz="3200" b="1" u="sng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!!</a:t>
              </a:r>
              <a:r>
                <a:rPr lang="ja-JP" altLang="en-US" sz="3200" b="1" u="sng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～</a:t>
              </a:r>
              <a:endParaRPr lang="ja-JP" altLang="ja-JP" sz="3200" b="1" u="sng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07DB613-087D-3109-4292-A77038A9FEAD}"/>
              </a:ext>
            </a:extLst>
          </p:cNvPr>
          <p:cNvGrpSpPr/>
          <p:nvPr/>
        </p:nvGrpSpPr>
        <p:grpSpPr>
          <a:xfrm>
            <a:off x="0" y="2477997"/>
            <a:ext cx="7237895" cy="1638748"/>
            <a:chOff x="7587" y="2084402"/>
            <a:chExt cx="7131521" cy="1638748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3AB988AD-2544-477D-A3B6-423CC42E3147}"/>
                </a:ext>
              </a:extLst>
            </p:cNvPr>
            <p:cNvSpPr/>
            <p:nvPr/>
          </p:nvSpPr>
          <p:spPr>
            <a:xfrm>
              <a:off x="86399" y="2084402"/>
              <a:ext cx="7052709" cy="16055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B9DEF1B3-8296-4D58-A62B-14D2B9171E53}"/>
                </a:ext>
              </a:extLst>
            </p:cNvPr>
            <p:cNvSpPr txBox="1"/>
            <p:nvPr/>
          </p:nvSpPr>
          <p:spPr>
            <a:xfrm>
              <a:off x="7587" y="2153490"/>
              <a:ext cx="52348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00138" indent="-1100138" algn="just"/>
              <a:r>
                <a:rPr lang="ja-JP" altLang="en-US" sz="3200" b="1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心得</a:t>
              </a:r>
              <a:r>
                <a:rPr lang="en-US" altLang="ja-JP" sz="3200" b="1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5</a:t>
              </a:r>
            </a:p>
            <a:p>
              <a:pPr marL="1100138" indent="-1100138" algn="ctr"/>
              <a:r>
                <a:rPr lang="ja-JP" altLang="en-US" sz="3200" b="1" u="sng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～なべは深いもので</a:t>
              </a:r>
              <a:r>
                <a:rPr lang="en-US" altLang="ja-JP" sz="3200" b="1" u="sng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!!</a:t>
              </a:r>
              <a:r>
                <a:rPr lang="ja-JP" altLang="en-US" sz="3200" b="1" u="sng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～</a:t>
              </a:r>
              <a:endParaRPr lang="en-US" altLang="ja-JP" sz="3200" b="1" u="sng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en-US" altLang="ja-JP" sz="3200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20cm</a:t>
              </a:r>
              <a:r>
                <a:rPr lang="ja-JP" altLang="en-US" sz="3200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くらいが目安</a:t>
              </a:r>
              <a:endParaRPr lang="en-US" altLang="ja-JP" sz="3200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46029DF-8F3B-490F-8C0F-9B4499A9001F}"/>
              </a:ext>
            </a:extLst>
          </p:cNvPr>
          <p:cNvSpPr txBox="1"/>
          <p:nvPr/>
        </p:nvSpPr>
        <p:spPr>
          <a:xfrm>
            <a:off x="5778178" y="575288"/>
            <a:ext cx="3015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0138" indent="-1100138" algn="ctr"/>
            <a:r>
              <a:rPr lang="ja-JP" altLang="en-US" sz="28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パッククッキングの</a:t>
            </a:r>
            <a:endParaRPr lang="en-US" altLang="ja-JP" sz="2800" b="1" kern="10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  <a:p>
            <a:pPr marL="1100138" indent="-1100138" algn="ctr"/>
            <a:r>
              <a:rPr lang="ja-JP" altLang="en-US" sz="28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心得</a:t>
            </a:r>
            <a:r>
              <a:rPr lang="en-US" altLang="ja-JP" sz="28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5</a:t>
            </a:r>
          </a:p>
          <a:p>
            <a:pPr marL="1100138" indent="-1100138" algn="ctr"/>
            <a:r>
              <a:rPr lang="ja-JP" altLang="en-US" sz="2800" b="1" u="sng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～なべ編～</a:t>
            </a:r>
            <a:endParaRPr lang="ja-JP" altLang="ja-JP" sz="2800" b="1" u="sng" kern="10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90E99D4-5564-943F-75EB-1C6668E7E484}"/>
              </a:ext>
            </a:extLst>
          </p:cNvPr>
          <p:cNvGrpSpPr/>
          <p:nvPr/>
        </p:nvGrpSpPr>
        <p:grpSpPr>
          <a:xfrm>
            <a:off x="101484" y="4527430"/>
            <a:ext cx="8385716" cy="2162658"/>
            <a:chOff x="86399" y="4431533"/>
            <a:chExt cx="8395202" cy="2162658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9FB4892-5E10-4059-AFA2-B81287528733}"/>
                </a:ext>
              </a:extLst>
            </p:cNvPr>
            <p:cNvSpPr/>
            <p:nvPr/>
          </p:nvSpPr>
          <p:spPr>
            <a:xfrm>
              <a:off x="86399" y="4431533"/>
              <a:ext cx="8395202" cy="21246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6C10836-56C0-4F2D-8133-3812E2B8B923}"/>
                </a:ext>
              </a:extLst>
            </p:cNvPr>
            <p:cNvSpPr txBox="1"/>
            <p:nvPr/>
          </p:nvSpPr>
          <p:spPr>
            <a:xfrm>
              <a:off x="143781" y="4532088"/>
              <a:ext cx="56404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00138" indent="-1100138" algn="just"/>
              <a:r>
                <a:rPr lang="ja-JP" altLang="en-US" sz="3200" b="1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心得</a:t>
              </a:r>
              <a:r>
                <a:rPr lang="en-US" altLang="ja-JP" sz="3200" b="1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6</a:t>
              </a:r>
            </a:p>
            <a:p>
              <a:pPr marL="1100138" indent="-1100138" algn="ctr"/>
              <a:r>
                <a:rPr lang="ja-JP" altLang="en-US" sz="3200" b="1" u="sng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～なべの底にお皿をしく～</a:t>
              </a:r>
              <a:endParaRPr lang="en-US" altLang="ja-JP" sz="3200" b="1" u="sng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just"/>
              <a:r>
                <a:rPr lang="ja-JP" altLang="en-US" sz="3200" b="1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　なべ底にふくろがふれると</a:t>
              </a:r>
              <a:endParaRPr lang="en-US" altLang="ja-JP" sz="32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just"/>
              <a:r>
                <a:rPr lang="ja-JP" altLang="en-US" sz="3200" b="1" kern="100"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　　　　　</a:t>
              </a:r>
              <a:r>
                <a:rPr lang="ja-JP" altLang="en-US" sz="3200" b="1" kern="100">
                  <a:solidFill>
                    <a:srgbClr val="FF3300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Times New Roman" panose="02020603050405020304" pitchFamily="18" charset="0"/>
                </a:rPr>
                <a:t>ふくろがやぶれる</a:t>
              </a:r>
              <a:endParaRPr lang="ja-JP" altLang="ja-JP" sz="32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17BBA85F-8D9E-3CB5-734E-E623FD3189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141" b="7286"/>
          <a:stretch/>
        </p:blipFill>
        <p:spPr>
          <a:xfrm rot="5400000">
            <a:off x="5225870" y="2284493"/>
            <a:ext cx="2099046" cy="2196837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E19E545-351D-CD85-D4F5-886C9459EAE0}"/>
              </a:ext>
            </a:extLst>
          </p:cNvPr>
          <p:cNvSpPr/>
          <p:nvPr/>
        </p:nvSpPr>
        <p:spPr>
          <a:xfrm rot="20252870" flipV="1">
            <a:off x="5197919" y="3331257"/>
            <a:ext cx="2030689" cy="4743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E3F86EE-9C02-FF9B-C669-4056175960B4}"/>
              </a:ext>
            </a:extLst>
          </p:cNvPr>
          <p:cNvSpPr txBox="1"/>
          <p:nvPr/>
        </p:nvSpPr>
        <p:spPr>
          <a:xfrm rot="20118772">
            <a:off x="5816376" y="3361648"/>
            <a:ext cx="105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</a:rPr>
              <a:t>約</a:t>
            </a:r>
            <a:r>
              <a:rPr kumimoji="1" lang="en-US" altLang="ja-JP" b="1">
                <a:solidFill>
                  <a:srgbClr val="FF0000"/>
                </a:solidFill>
              </a:rPr>
              <a:t>20cm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1FEE24FB-8696-D446-F455-C5EC9E34B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295" y="4464099"/>
            <a:ext cx="3286007" cy="222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2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EE1A8F-DC15-2FC0-D859-AE0B5D59B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371506-A35B-E287-FFB3-3762B2EB6D61}"/>
              </a:ext>
            </a:extLst>
          </p:cNvPr>
          <p:cNvSpPr txBox="1"/>
          <p:nvPr/>
        </p:nvSpPr>
        <p:spPr>
          <a:xfrm>
            <a:off x="605859" y="3346362"/>
            <a:ext cx="793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①パッククッキングについて知る。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5C347B9-22C3-96CE-6C8F-03E3939745E4}"/>
              </a:ext>
            </a:extLst>
          </p:cNvPr>
          <p:cNvSpPr txBox="1"/>
          <p:nvPr/>
        </p:nvSpPr>
        <p:spPr>
          <a:xfrm>
            <a:off x="3195828" y="2304351"/>
            <a:ext cx="2752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b="1">
                <a:latin typeface="+mn-ea"/>
              </a:rPr>
              <a:t>学習５</a:t>
            </a:r>
          </a:p>
        </p:txBody>
      </p:sp>
    </p:spTree>
    <p:extLst>
      <p:ext uri="{BB962C8B-B14F-4D97-AF65-F5344CB8AC3E}">
        <p14:creationId xmlns:p14="http://schemas.microsoft.com/office/powerpoint/2010/main" val="315261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493C21-A8C2-5A80-B68F-76836840221B}"/>
              </a:ext>
            </a:extLst>
          </p:cNvPr>
          <p:cNvSpPr txBox="1"/>
          <p:nvPr/>
        </p:nvSpPr>
        <p:spPr>
          <a:xfrm>
            <a:off x="1166076" y="221879"/>
            <a:ext cx="6811844" cy="8002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100138" indent="-1100138" algn="just"/>
            <a:r>
              <a:rPr lang="ja-JP" altLang="en-US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じしん　　　　さいがい</a:t>
            </a:r>
            <a:endParaRPr lang="en-US" altLang="ja-JP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大きな地震などの災害が起こると</a:t>
            </a:r>
            <a:r>
              <a:rPr lang="en-US" altLang="ja-JP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…</a:t>
            </a:r>
            <a:endParaRPr lang="ja-JP" altLang="en-US" sz="28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5ADEA5-F7D8-EA0A-8B4C-6384E99D72CF}"/>
              </a:ext>
            </a:extLst>
          </p:cNvPr>
          <p:cNvSpPr txBox="1"/>
          <p:nvPr/>
        </p:nvSpPr>
        <p:spPr>
          <a:xfrm>
            <a:off x="589132" y="1116842"/>
            <a:ext cx="796573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0138" indent="-1100138" algn="just"/>
            <a:r>
              <a:rPr lang="ja-JP" altLang="en-US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　　　　　　　 しんさい</a:t>
            </a:r>
            <a:endParaRPr lang="en-US" altLang="ja-JP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en-US" altLang="ja-JP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2011</a:t>
            </a:r>
            <a:r>
              <a:rPr lang="ja-JP" altLang="en-US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年の東日本大震災の時は、</a:t>
            </a:r>
            <a:endParaRPr lang="en-US" altLang="ja-JP" sz="28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わり　　　　　　　　　　　　　　　かいふく</a:t>
            </a:r>
            <a:endParaRPr lang="en-US" altLang="ja-JP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en-US" altLang="ja-JP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9</a:t>
            </a:r>
            <a:r>
              <a:rPr lang="ja-JP" altLang="en-US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割の家のライフラインが回復するまでに</a:t>
            </a:r>
            <a:r>
              <a:rPr lang="en-US" altLang="ja-JP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…</a:t>
            </a:r>
          </a:p>
          <a:p>
            <a:pPr marL="1100138" indent="-1100138" algn="just"/>
            <a:endParaRPr lang="en-US" altLang="ja-JP" sz="24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 sz="32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◎電気</a:t>
            </a:r>
            <a:r>
              <a:rPr lang="en-US" altLang="ja-JP" sz="32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…</a:t>
            </a:r>
            <a:r>
              <a:rPr lang="en-US" altLang="ja-JP" sz="3600" b="1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6</a:t>
            </a:r>
            <a:r>
              <a:rPr lang="ja-JP" altLang="en-US" sz="32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日</a:t>
            </a:r>
            <a:endParaRPr lang="en-US" altLang="ja-JP" sz="32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endParaRPr lang="en-US" altLang="ja-JP" sz="24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 sz="32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◎水道</a:t>
            </a:r>
            <a:r>
              <a:rPr lang="en-US" altLang="ja-JP" sz="32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…</a:t>
            </a:r>
            <a:r>
              <a:rPr lang="en-US" altLang="ja-JP" sz="3600" b="1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24</a:t>
            </a:r>
            <a:r>
              <a:rPr lang="ja-JP" altLang="en-US" sz="32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日</a:t>
            </a:r>
            <a:endParaRPr lang="en-US" altLang="ja-JP" sz="32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endParaRPr lang="en-US" altLang="ja-JP" sz="24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◎ガス</a:t>
            </a:r>
            <a:r>
              <a:rPr lang="en-US" altLang="ja-JP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lang="ja-JP" altLang="en-US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火</a:t>
            </a:r>
            <a:r>
              <a:rPr lang="en-US" altLang="ja-JP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  <a:r>
              <a:rPr lang="ja-JP" altLang="en-US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lang="en-US" altLang="ja-JP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…</a:t>
            </a:r>
            <a:r>
              <a:rPr lang="en-US" altLang="ja-JP" sz="3600" b="1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34</a:t>
            </a:r>
            <a:r>
              <a:rPr lang="ja-JP" altLang="en-US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日</a:t>
            </a:r>
            <a:endParaRPr lang="en-US" altLang="ja-JP" sz="3200">
              <a:solidFill>
                <a:srgbClr val="FF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　　　いじょう</a:t>
            </a:r>
            <a:endParaRPr lang="en-US" altLang="ja-JP">
              <a:solidFill>
                <a:srgbClr val="FF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⇒</a:t>
            </a:r>
            <a:r>
              <a:rPr lang="en-US" altLang="ja-JP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</a:t>
            </a:r>
            <a:r>
              <a:rPr lang="ja-JP" altLang="en-US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か月以上いつも通りのあたたかい</a:t>
            </a:r>
            <a:endParaRPr lang="en-US" altLang="ja-JP" sz="3200">
              <a:solidFill>
                <a:srgbClr val="FF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 sz="32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ごはんが食べられないかもしれない！</a:t>
            </a:r>
            <a:endParaRPr lang="en-US" altLang="ja-JP" sz="3200">
              <a:solidFill>
                <a:srgbClr val="FF0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endParaRPr lang="en-US" altLang="ja-JP" sz="28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93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18DAD3CC-5A37-7711-6C81-E5F2ABB4A0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549" y="3334669"/>
            <a:ext cx="1400871" cy="126922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6F06746-82D1-47D0-A9D0-56E0E6D769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917" y="3415047"/>
            <a:ext cx="1003490" cy="103186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493C21-A8C2-5A80-B68F-76836840221B}"/>
              </a:ext>
            </a:extLst>
          </p:cNvPr>
          <p:cNvSpPr txBox="1"/>
          <p:nvPr/>
        </p:nvSpPr>
        <p:spPr>
          <a:xfrm>
            <a:off x="553754" y="210278"/>
            <a:ext cx="7606502" cy="11387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00138" indent="-1100138" algn="just"/>
            <a:r>
              <a:rPr lang="ja-JP" altLang="en-US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そこで</a:t>
            </a:r>
            <a:r>
              <a:rPr lang="en-US" altLang="ja-JP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…</a:t>
            </a:r>
          </a:p>
          <a:p>
            <a:pPr marL="1100138" indent="-1100138" algn="ctr"/>
            <a:r>
              <a:rPr lang="ja-JP" altLang="en-US" sz="4000" b="1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パッククッキングのすすめ！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5ADEA5-F7D8-EA0A-8B4C-6384E99D72CF}"/>
              </a:ext>
            </a:extLst>
          </p:cNvPr>
          <p:cNvSpPr txBox="1"/>
          <p:nvPr/>
        </p:nvSpPr>
        <p:spPr>
          <a:xfrm>
            <a:off x="676220" y="1493676"/>
            <a:ext cx="77915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0138" indent="-1100138" algn="just"/>
            <a:r>
              <a:rPr lang="ja-JP" altLang="en-US" sz="2400" b="1" u="sng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パッククッキングとは？</a:t>
            </a:r>
            <a:endParaRPr lang="en-US" altLang="ja-JP" sz="2400" b="1" u="sng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食べ物をふくろにいれ、お湯をわかした</a:t>
            </a:r>
            <a:endParaRPr lang="en-US" altLang="ja-JP" sz="28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　　　　　　　　　　　　　  りょうり</a:t>
            </a:r>
            <a:endParaRPr lang="en-US" altLang="ja-JP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なべに入れて火を通して料理をすること。</a:t>
            </a:r>
            <a:endParaRPr lang="en-US" altLang="ja-JP" sz="28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C26DE-C8CA-4C3A-6E27-F4D5EC17CEB3}"/>
              </a:ext>
            </a:extLst>
          </p:cNvPr>
          <p:cNvSpPr txBox="1"/>
          <p:nvPr/>
        </p:nvSpPr>
        <p:spPr>
          <a:xfrm>
            <a:off x="676220" y="5676043"/>
            <a:ext cx="9485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0138" indent="-1100138" algn="just"/>
            <a:r>
              <a:rPr lang="ja-JP" altLang="en-US" sz="20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お家に</a:t>
            </a:r>
            <a:r>
              <a:rPr lang="ja-JP" altLang="en-US" sz="2000" b="1" u="sng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カセットコンロ</a:t>
            </a:r>
            <a:r>
              <a:rPr lang="ja-JP" altLang="en-US" sz="2000" b="1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、</a:t>
            </a:r>
            <a:r>
              <a:rPr lang="ja-JP" altLang="en-US" sz="2000" b="1" u="sng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おなべ</a:t>
            </a:r>
            <a:r>
              <a:rPr lang="ja-JP" altLang="en-US" sz="2000" b="1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、</a:t>
            </a:r>
            <a:r>
              <a:rPr lang="ja-JP" altLang="en-US" sz="2000" b="1" u="sng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専用のふくろ</a:t>
            </a:r>
            <a:r>
              <a:rPr lang="ja-JP" altLang="en-US" sz="20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があれば</a:t>
            </a:r>
            <a:endParaRPr lang="en-US" altLang="ja-JP" sz="20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 sz="20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　　　　　　　　　　　  </a:t>
            </a:r>
            <a:r>
              <a:rPr lang="ja-JP" altLang="en-US" sz="16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あら</a:t>
            </a:r>
            <a:endParaRPr lang="en-US" altLang="ja-JP" sz="20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1100138" indent="-1100138" algn="just"/>
            <a:r>
              <a:rPr lang="ja-JP" altLang="en-US" sz="20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温かいごはんを作る</a:t>
            </a:r>
            <a:r>
              <a:rPr lang="en-US" altLang="ja-JP" sz="20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&amp;</a:t>
            </a:r>
            <a:r>
              <a:rPr lang="ja-JP" altLang="en-US" sz="20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わかしたお湯で洗い物をすることができる！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5BE7F18-4A04-84A3-0B92-5CEAA9EAC7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112" y="4247171"/>
            <a:ext cx="1536438" cy="1390477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CFEE467B-0805-7169-456E-717014D4D9B9}"/>
              </a:ext>
            </a:extLst>
          </p:cNvPr>
          <p:cNvSpPr/>
          <p:nvPr/>
        </p:nvSpPr>
        <p:spPr>
          <a:xfrm>
            <a:off x="4208727" y="4110872"/>
            <a:ext cx="489857" cy="4292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8D8F251-46CD-1E1B-4D0B-FB30DE2B61ED}"/>
              </a:ext>
            </a:extLst>
          </p:cNvPr>
          <p:cNvSpPr txBox="1"/>
          <p:nvPr/>
        </p:nvSpPr>
        <p:spPr>
          <a:xfrm>
            <a:off x="4369352" y="5424894"/>
            <a:ext cx="116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>
                <a:solidFill>
                  <a:srgbClr val="FF0000"/>
                </a:solidFill>
              </a:rPr>
              <a:t>せんよう</a:t>
            </a:r>
          </a:p>
        </p:txBody>
      </p:sp>
      <p:pic>
        <p:nvPicPr>
          <p:cNvPr id="14" name="図 13" descr="屋内, 食品, 座る, テーブ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C7D1D8B-EB4A-C126-A0DB-308BF8F89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8" t="8450" r="22057" b="5636"/>
          <a:stretch/>
        </p:blipFill>
        <p:spPr>
          <a:xfrm>
            <a:off x="1240204" y="3308186"/>
            <a:ext cx="2575841" cy="19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4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A5A5E1-613E-EE14-85E0-AF4664AC301D}"/>
              </a:ext>
            </a:extLst>
          </p:cNvPr>
          <p:cNvSpPr txBox="1"/>
          <p:nvPr/>
        </p:nvSpPr>
        <p:spPr>
          <a:xfrm>
            <a:off x="661484" y="4611585"/>
            <a:ext cx="7403856" cy="2082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789DE08-AC21-C0C0-881A-272C038465A6}"/>
              </a:ext>
            </a:extLst>
          </p:cNvPr>
          <p:cNvSpPr txBox="1"/>
          <p:nvPr/>
        </p:nvSpPr>
        <p:spPr>
          <a:xfrm>
            <a:off x="4670383" y="1742149"/>
            <a:ext cx="4079141" cy="20828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CE2CE6D-48A0-005F-A43E-00F15A275A3F}"/>
              </a:ext>
            </a:extLst>
          </p:cNvPr>
          <p:cNvSpPr txBox="1"/>
          <p:nvPr/>
        </p:nvSpPr>
        <p:spPr>
          <a:xfrm>
            <a:off x="284271" y="1742150"/>
            <a:ext cx="4079141" cy="2082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FF0EF00-73B8-7F35-8BF1-67AEF8341A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708" y="2394534"/>
            <a:ext cx="1646841" cy="1138773"/>
          </a:xfrm>
          <a:prstGeom prst="rect">
            <a:avLst/>
          </a:prstGeom>
        </p:spPr>
      </p:pic>
      <p:pic>
        <p:nvPicPr>
          <p:cNvPr id="2052" name="Picture 4" descr="トマト煮込みイラスト／無料イラストなら「イラストAC」">
            <a:extLst>
              <a:ext uri="{FF2B5EF4-FFF2-40B4-BE49-F238E27FC236}">
                <a16:creationId xmlns:a16="http://schemas.microsoft.com/office/drawing/2014/main" id="{FFB442F9-7608-D621-256A-DE16C3B0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06" y="1587081"/>
            <a:ext cx="1633229" cy="163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5FB4BF6-4355-67B9-AB89-E5D75EDB95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877" y="4658893"/>
            <a:ext cx="1256674" cy="113856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493C21-A8C2-5A80-B68F-76836840221B}"/>
              </a:ext>
            </a:extLst>
          </p:cNvPr>
          <p:cNvSpPr txBox="1"/>
          <p:nvPr/>
        </p:nvSpPr>
        <p:spPr>
          <a:xfrm>
            <a:off x="553754" y="210278"/>
            <a:ext cx="760650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100138" indent="-1100138" algn="ctr"/>
            <a:r>
              <a:rPr lang="ja-JP" altLang="en-US" sz="4000" b="1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どんなものが作れるの</a:t>
            </a:r>
            <a:r>
              <a:rPr lang="en-US" altLang="ja-JP" sz="4000" b="1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⁇</a:t>
            </a:r>
            <a:endParaRPr lang="ja-JP" altLang="en-US" sz="4000" b="1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225705-7DC2-E0F8-5C1D-04A9DD336955}"/>
              </a:ext>
            </a:extLst>
          </p:cNvPr>
          <p:cNvSpPr txBox="1"/>
          <p:nvPr/>
        </p:nvSpPr>
        <p:spPr>
          <a:xfrm>
            <a:off x="661484" y="3942668"/>
            <a:ext cx="1433911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400" b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けい</a:t>
            </a:r>
            <a:endParaRPr lang="en-US" altLang="ja-JP" sz="1400" b="1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ctr"/>
            <a:r>
              <a:rPr lang="ja-JP" altLang="en-US" sz="2400" b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ごはん系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28212B-A681-EAD5-8F04-41840CA09F9C}"/>
              </a:ext>
            </a:extLst>
          </p:cNvPr>
          <p:cNvSpPr txBox="1"/>
          <p:nvPr/>
        </p:nvSpPr>
        <p:spPr>
          <a:xfrm>
            <a:off x="2929501" y="1054296"/>
            <a:ext cx="1433911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400" b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けい</a:t>
            </a:r>
            <a:endParaRPr lang="en-US" altLang="ja-JP" sz="1400" b="1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ctr"/>
            <a:r>
              <a:rPr lang="ja-JP" altLang="en-US" sz="2400" b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魚・肉系</a:t>
            </a:r>
          </a:p>
        </p:txBody>
      </p:sp>
      <p:pic>
        <p:nvPicPr>
          <p:cNvPr id="2050" name="Picture 2" descr="ラーメンのイラスト | かわいいフリー素材集 いらすとや">
            <a:extLst>
              <a:ext uri="{FF2B5EF4-FFF2-40B4-BE49-F238E27FC236}">
                <a16:creationId xmlns:a16="http://schemas.microsoft.com/office/drawing/2014/main" id="{4C5789DA-8BBF-C5BC-DC00-CED7283A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663" y="5476840"/>
            <a:ext cx="1166133" cy="11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D591DD1-B73A-72DC-7868-97604FF4CE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912" y="5093925"/>
            <a:ext cx="1579462" cy="12675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23996DC-EF46-9406-E8FC-01D8DF98C4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40" y="4611585"/>
            <a:ext cx="1433911" cy="143391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8E61A6F-F495-F3A3-89C9-0FB5E985C0D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893" y="5338851"/>
            <a:ext cx="1308871" cy="130887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BE8C58E-A1DB-FF5A-35DF-8AB8F0D6928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826" y="2002261"/>
            <a:ext cx="1267461" cy="116923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A71245D-EB89-F9AB-55FB-BFB3AFC4079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037" y="2402990"/>
            <a:ext cx="1272132" cy="125686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CA68656-EB4B-BBBE-34A2-86425D01E11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603" y="2605516"/>
            <a:ext cx="1518871" cy="125686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0BC9B6-5563-E7FB-8002-8CFD147B9F1B}"/>
              </a:ext>
            </a:extLst>
          </p:cNvPr>
          <p:cNvSpPr txBox="1"/>
          <p:nvPr/>
        </p:nvSpPr>
        <p:spPr>
          <a:xfrm>
            <a:off x="4682785" y="1054296"/>
            <a:ext cx="1267461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400" b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けい</a:t>
            </a:r>
            <a:endParaRPr lang="en-US" altLang="ja-JP" sz="1400" b="1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ctr"/>
            <a:r>
              <a:rPr lang="ja-JP" altLang="en-US" sz="2400" b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野菜系</a:t>
            </a:r>
          </a:p>
        </p:txBody>
      </p:sp>
    </p:spTree>
    <p:extLst>
      <p:ext uri="{BB962C8B-B14F-4D97-AF65-F5344CB8AC3E}">
        <p14:creationId xmlns:p14="http://schemas.microsoft.com/office/powerpoint/2010/main" val="4091686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17E05F8-D8B2-9730-EC03-78D0ED7D18F0}"/>
              </a:ext>
            </a:extLst>
          </p:cNvPr>
          <p:cNvGrpSpPr/>
          <p:nvPr/>
        </p:nvGrpSpPr>
        <p:grpSpPr>
          <a:xfrm>
            <a:off x="1467058" y="-100989"/>
            <a:ext cx="6209881" cy="2753753"/>
            <a:chOff x="1467058" y="-100989"/>
            <a:chExt cx="6209881" cy="2753753"/>
          </a:xfrm>
        </p:grpSpPr>
        <p:pic>
          <p:nvPicPr>
            <p:cNvPr id="2054" name="Picture 6" descr="皿とナイフとフォークのイラスト | かわいいフリー素材集 いらすとや">
              <a:extLst>
                <a:ext uri="{FF2B5EF4-FFF2-40B4-BE49-F238E27FC236}">
                  <a16:creationId xmlns:a16="http://schemas.microsoft.com/office/drawing/2014/main" id="{B61FC0AB-A6C5-4DB7-A491-3B494B6556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50" b="8654"/>
            <a:stretch/>
          </p:blipFill>
          <p:spPr bwMode="auto">
            <a:xfrm>
              <a:off x="1467058" y="-100989"/>
              <a:ext cx="6209881" cy="275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46029DF-8F3B-490F-8C0F-9B4499A9001F}"/>
                </a:ext>
              </a:extLst>
            </p:cNvPr>
            <p:cNvSpPr txBox="1"/>
            <p:nvPr/>
          </p:nvSpPr>
          <p:spPr>
            <a:xfrm>
              <a:off x="2401556" y="314351"/>
              <a:ext cx="4340887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00138" indent="-1100138"/>
              <a:r>
                <a:rPr lang="ja-JP" altLang="en-US" sz="16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　　　　　　　　　　　　　　　　　　　　　</a:t>
              </a:r>
              <a:endParaRPr lang="en-US" altLang="ja-JP" sz="16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28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パッククッキング</a:t>
              </a:r>
              <a:endParaRPr lang="en-US" altLang="ja-JP" sz="28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16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こころえ</a:t>
              </a:r>
              <a:endParaRPr lang="en-US" altLang="ja-JP" sz="16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28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の心得①</a:t>
              </a:r>
              <a:endParaRPr lang="en-US" altLang="ja-JP" sz="28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28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　　　　</a:t>
              </a:r>
              <a:endParaRPr lang="ja-JP" altLang="ja-JP" sz="2800" b="1" u="sng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CCB76AE-A6ED-4607-BFCB-8BF9D424016F}"/>
              </a:ext>
            </a:extLst>
          </p:cNvPr>
          <p:cNvSpPr/>
          <p:nvPr/>
        </p:nvSpPr>
        <p:spPr>
          <a:xfrm>
            <a:off x="616549" y="2309598"/>
            <a:ext cx="7910900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24E0E73-2A54-45BF-B99D-8F490F0373D4}"/>
              </a:ext>
            </a:extLst>
          </p:cNvPr>
          <p:cNvSpPr txBox="1"/>
          <p:nvPr/>
        </p:nvSpPr>
        <p:spPr>
          <a:xfrm>
            <a:off x="1214084" y="2546580"/>
            <a:ext cx="693177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0138" indent="-1100138" algn="just"/>
            <a:r>
              <a:rPr lang="ja-JP" altLang="en-US" sz="16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こころえ</a:t>
            </a:r>
            <a:endParaRPr lang="en-US" altLang="ja-JP" sz="1600" b="1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 algn="just"/>
            <a:r>
              <a:rPr lang="ja-JP" altLang="en-US" sz="28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心得１</a:t>
            </a:r>
            <a:endParaRPr lang="en-US" altLang="ja-JP" sz="2800" b="1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 algn="ctr">
              <a:lnSpc>
                <a:spcPct val="150000"/>
              </a:lnSpc>
            </a:pPr>
            <a:r>
              <a:rPr lang="ja-JP" altLang="en-US" sz="3600" b="1" u="sng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～ふくろは正しいものを使う</a:t>
            </a:r>
            <a:endParaRPr lang="en-US" altLang="ja-JP" sz="3600" b="1" u="sng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　　　　　</a:t>
            </a:r>
            <a:r>
              <a:rPr lang="en-US" altLang="ja-JP" sz="3600" b="1" u="sng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&amp;1</a:t>
            </a:r>
            <a:r>
              <a:rPr lang="ja-JP" altLang="en-US" sz="3600" b="1" u="sng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重に</a:t>
            </a:r>
            <a:r>
              <a:rPr lang="en-US" altLang="ja-JP" sz="3600" b="1" u="sng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‼</a:t>
            </a:r>
            <a:r>
              <a:rPr lang="ja-JP" altLang="en-US" sz="3600" b="1" u="sng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～</a:t>
            </a:r>
            <a:endParaRPr lang="en-US" altLang="ja-JP" sz="3600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algn="ctr"/>
            <a:endParaRPr lang="ja-JP" altLang="ja-JP" sz="1400" b="1" u="sng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</a:t>
            </a:r>
            <a:r>
              <a:rPr lang="ja-JP" altLang="en-US" sz="28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重にすると熱が伝わりにくい</a:t>
            </a:r>
            <a:endParaRPr lang="en-US" altLang="ja-JP" sz="24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r>
              <a:rPr lang="ja-JP" altLang="en-US" sz="2400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　　　　</a:t>
            </a:r>
            <a:r>
              <a:rPr lang="ja-JP" altLang="en-US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しょくちゅうどく　</a:t>
            </a:r>
            <a:r>
              <a:rPr lang="ja-JP" altLang="en-US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げんいん</a:t>
            </a:r>
            <a:endParaRPr lang="ja-JP" altLang="en-US" sz="240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ctr"/>
            <a:r>
              <a:rPr lang="ja-JP" altLang="en-US" sz="3600" b="1">
                <a:solidFill>
                  <a:srgbClr val="FF33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食中毒</a:t>
            </a:r>
            <a:r>
              <a:rPr lang="ja-JP" altLang="en-US" sz="3600" b="1">
                <a:solidFill>
                  <a:srgbClr val="252525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の原因に</a:t>
            </a:r>
            <a:endParaRPr lang="ja-JP" altLang="en-US" sz="3600">
              <a:solidFill>
                <a:srgbClr val="252525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90A9451C-0EC1-8D8F-411F-AB822B30ACA4}"/>
              </a:ext>
            </a:extLst>
          </p:cNvPr>
          <p:cNvSpPr/>
          <p:nvPr/>
        </p:nvSpPr>
        <p:spPr>
          <a:xfrm>
            <a:off x="2232499" y="5963696"/>
            <a:ext cx="1316334" cy="4320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19B76C-9B8D-8AD7-CD42-577BB02A365D}"/>
              </a:ext>
            </a:extLst>
          </p:cNvPr>
          <p:cNvSpPr txBox="1"/>
          <p:nvPr/>
        </p:nvSpPr>
        <p:spPr>
          <a:xfrm>
            <a:off x="2890666" y="4801219"/>
            <a:ext cx="168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　</a:t>
            </a:r>
            <a:r>
              <a:rPr kumimoji="1" lang="ja-JP" altLang="en-US" sz="1600"/>
              <a:t>ねつ　　つた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825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B26A580-580E-CD11-985C-3A9BDA11053B}"/>
              </a:ext>
            </a:extLst>
          </p:cNvPr>
          <p:cNvGrpSpPr/>
          <p:nvPr/>
        </p:nvGrpSpPr>
        <p:grpSpPr>
          <a:xfrm>
            <a:off x="1467058" y="0"/>
            <a:ext cx="6209881" cy="2753753"/>
            <a:chOff x="1467058" y="-100989"/>
            <a:chExt cx="6209881" cy="2753753"/>
          </a:xfrm>
        </p:grpSpPr>
        <p:pic>
          <p:nvPicPr>
            <p:cNvPr id="3" name="Picture 6" descr="皿とナイフとフォークのイラスト | かわいいフリー素材集 いらすとや">
              <a:extLst>
                <a:ext uri="{FF2B5EF4-FFF2-40B4-BE49-F238E27FC236}">
                  <a16:creationId xmlns:a16="http://schemas.microsoft.com/office/drawing/2014/main" id="{16F53E7C-BE2D-6F33-A830-3632A10E39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50" b="8654"/>
            <a:stretch/>
          </p:blipFill>
          <p:spPr bwMode="auto">
            <a:xfrm>
              <a:off x="1467058" y="-100989"/>
              <a:ext cx="6209881" cy="275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8CEED504-651B-F5D9-9A88-872259BF3354}"/>
                </a:ext>
              </a:extLst>
            </p:cNvPr>
            <p:cNvSpPr txBox="1"/>
            <p:nvPr/>
          </p:nvSpPr>
          <p:spPr>
            <a:xfrm>
              <a:off x="2401556" y="314351"/>
              <a:ext cx="434088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00138" indent="-1100138"/>
              <a:r>
                <a:rPr lang="ja-JP" altLang="en-US" sz="16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　　　　　　　　　　　　　　　　　　　　　</a:t>
              </a:r>
              <a:endParaRPr lang="en-US" altLang="ja-JP" sz="16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28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パッククッキング</a:t>
              </a:r>
              <a:endParaRPr lang="en-US" altLang="ja-JP" sz="28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こころえ</a:t>
              </a:r>
              <a:endParaRPr lang="en-US" altLang="ja-JP" sz="28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28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の心得②</a:t>
              </a:r>
              <a:endParaRPr lang="en-US" altLang="ja-JP" sz="28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28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　　　　</a:t>
              </a:r>
              <a:endParaRPr lang="ja-JP" altLang="ja-JP" sz="2800" b="1" u="sng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AB988AD-2544-477D-A3B6-423CC42E3147}"/>
              </a:ext>
            </a:extLst>
          </p:cNvPr>
          <p:cNvSpPr/>
          <p:nvPr/>
        </p:nvSpPr>
        <p:spPr>
          <a:xfrm>
            <a:off x="150726" y="2280976"/>
            <a:ext cx="8802356" cy="45247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DEF1B3-8296-4D58-A62B-14D2B9171E53}"/>
              </a:ext>
            </a:extLst>
          </p:cNvPr>
          <p:cNvSpPr txBox="1"/>
          <p:nvPr/>
        </p:nvSpPr>
        <p:spPr>
          <a:xfrm>
            <a:off x="621149" y="2311959"/>
            <a:ext cx="755136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0138" indent="-1100138" algn="just"/>
            <a:r>
              <a:rPr lang="ja-JP" altLang="en-US" sz="16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こころえ</a:t>
            </a:r>
            <a:endParaRPr lang="en-US" altLang="ja-JP" sz="1600" b="1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 algn="just"/>
            <a:r>
              <a:rPr lang="ja-JP" altLang="en-US" sz="28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心得</a:t>
            </a:r>
            <a:r>
              <a:rPr lang="en-US" altLang="ja-JP" sz="28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2</a:t>
            </a:r>
          </a:p>
          <a:p>
            <a:pPr marL="1100138" indent="-1100138" algn="ctr"/>
            <a:r>
              <a:rPr lang="ja-JP" altLang="en-US" sz="3600" b="1" u="sng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～ふくろの空気は完全に抜く～</a:t>
            </a:r>
            <a:endParaRPr lang="en-US" altLang="ja-JP" sz="3600" b="1" u="sng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 algn="ctr"/>
            <a:r>
              <a:rPr lang="ja-JP" altLang="en-US" sz="2800" b="1" kern="10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真空</a:t>
            </a:r>
            <a:r>
              <a:rPr lang="ja-JP" altLang="en-US" sz="28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にすることがポイント</a:t>
            </a:r>
            <a:r>
              <a:rPr lang="en-US" altLang="ja-JP" sz="28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!!</a:t>
            </a:r>
          </a:p>
          <a:p>
            <a:pPr marL="1100138" indent="-1100138" algn="ctr"/>
            <a:endParaRPr lang="en-US" altLang="ja-JP" b="1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 algn="ctr"/>
            <a:endParaRPr lang="ja-JP" altLang="ja-JP" b="1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 algn="just"/>
            <a:r>
              <a:rPr lang="ja-JP" altLang="en-US" sz="2400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空気があると、</a:t>
            </a:r>
            <a:endParaRPr lang="en-US" altLang="ja-JP" sz="2400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 algn="just"/>
            <a:endParaRPr lang="en-US" altLang="ja-JP" sz="2400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 algn="just"/>
            <a:r>
              <a:rPr lang="ja-JP" altLang="en-US" sz="1600" b="1" kern="100">
                <a:solidFill>
                  <a:schemeClr val="accent1">
                    <a:lumMod val="75000"/>
                  </a:schemeClr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ねつ　  つた</a:t>
            </a:r>
            <a:endParaRPr lang="en-US" altLang="ja-JP" sz="1600" b="1" kern="100">
              <a:solidFill>
                <a:schemeClr val="accent1">
                  <a:lumMod val="75000"/>
                </a:schemeClr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/>
            <a:r>
              <a:rPr lang="ja-JP" altLang="en-US" sz="2800" b="1" kern="100">
                <a:solidFill>
                  <a:schemeClr val="accent1">
                    <a:lumMod val="75000"/>
                  </a:schemeClr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熱が伝わりにくい</a:t>
            </a:r>
            <a:endParaRPr lang="en-US" altLang="ja-JP" sz="2800" b="1" kern="100">
              <a:solidFill>
                <a:schemeClr val="accent1">
                  <a:lumMod val="75000"/>
                </a:schemeClr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/>
            <a:r>
              <a:rPr lang="ja-JP" altLang="en-US" sz="2000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　　　　</a:t>
            </a:r>
            <a:r>
              <a:rPr lang="en-US" altLang="ja-JP" sz="2000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&amp;</a:t>
            </a:r>
          </a:p>
          <a:p>
            <a:pPr marL="1100138" indent="-1100138"/>
            <a:r>
              <a:rPr lang="ja-JP" altLang="en-US" sz="2800" b="1" kern="100">
                <a:solidFill>
                  <a:schemeClr val="accent1">
                    <a:lumMod val="75000"/>
                  </a:schemeClr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ふくろがやぶれる</a:t>
            </a:r>
            <a:endParaRPr lang="en-US" altLang="ja-JP" sz="2800" b="1" kern="100">
              <a:solidFill>
                <a:schemeClr val="accent1">
                  <a:lumMod val="75000"/>
                </a:schemeClr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6" name="図 5" descr="バナナの皮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EA1C0DA-613F-2F78-A972-FC4B625F2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b="6385"/>
          <a:stretch/>
        </p:blipFill>
        <p:spPr>
          <a:xfrm>
            <a:off x="3972391" y="4110136"/>
            <a:ext cx="2770052" cy="2554751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561DD071-36C4-28D1-90E8-D0ADE652A130}"/>
              </a:ext>
            </a:extLst>
          </p:cNvPr>
          <p:cNvSpPr/>
          <p:nvPr/>
        </p:nvSpPr>
        <p:spPr>
          <a:xfrm>
            <a:off x="4109663" y="4869951"/>
            <a:ext cx="2527443" cy="1794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14D421EC-A7BB-0C2B-E4D5-06AEC17776E9}"/>
              </a:ext>
            </a:extLst>
          </p:cNvPr>
          <p:cNvSpPr/>
          <p:nvPr/>
        </p:nvSpPr>
        <p:spPr>
          <a:xfrm>
            <a:off x="6115634" y="4183630"/>
            <a:ext cx="2770052" cy="801776"/>
          </a:xfrm>
          <a:prstGeom prst="wedgeRoundRectCallout">
            <a:avLst>
              <a:gd name="adj1" fmla="val -41966"/>
              <a:gd name="adj2" fmla="val 71410"/>
              <a:gd name="adj3" fmla="val 16667"/>
            </a:avLst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</a:rPr>
              <a:t>ふくろの中に空気が</a:t>
            </a:r>
            <a:endParaRPr kumimoji="1" lang="en-US" altLang="ja-JP" b="1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>
                <a:solidFill>
                  <a:schemeClr val="tx1"/>
                </a:solidFill>
              </a:rPr>
              <a:t>ほとんど入っていない。</a:t>
            </a:r>
          </a:p>
        </p:txBody>
      </p:sp>
    </p:spTree>
    <p:extLst>
      <p:ext uri="{BB962C8B-B14F-4D97-AF65-F5344CB8AC3E}">
        <p14:creationId xmlns:p14="http://schemas.microsoft.com/office/powerpoint/2010/main" val="669783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213A280-84E5-3810-F30C-780199B4E0F6}"/>
              </a:ext>
            </a:extLst>
          </p:cNvPr>
          <p:cNvGrpSpPr/>
          <p:nvPr/>
        </p:nvGrpSpPr>
        <p:grpSpPr>
          <a:xfrm>
            <a:off x="1467058" y="-100989"/>
            <a:ext cx="6209881" cy="2753753"/>
            <a:chOff x="1467058" y="-100989"/>
            <a:chExt cx="6209881" cy="2753753"/>
          </a:xfrm>
        </p:grpSpPr>
        <p:pic>
          <p:nvPicPr>
            <p:cNvPr id="3" name="Picture 6" descr="皿とナイフとフォークのイラスト | かわいいフリー素材集 いらすとや">
              <a:extLst>
                <a:ext uri="{FF2B5EF4-FFF2-40B4-BE49-F238E27FC236}">
                  <a16:creationId xmlns:a16="http://schemas.microsoft.com/office/drawing/2014/main" id="{9384CAA2-81C8-8F2F-71BA-58A5912DC6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50" b="8654"/>
            <a:stretch/>
          </p:blipFill>
          <p:spPr bwMode="auto">
            <a:xfrm>
              <a:off x="1467058" y="-100989"/>
              <a:ext cx="6209881" cy="275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6A32845-57CD-D9C8-119A-354A70DBA5B2}"/>
                </a:ext>
              </a:extLst>
            </p:cNvPr>
            <p:cNvSpPr txBox="1"/>
            <p:nvPr/>
          </p:nvSpPr>
          <p:spPr>
            <a:xfrm>
              <a:off x="2416628" y="276838"/>
              <a:ext cx="4340887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00138" indent="-1100138"/>
              <a:r>
                <a:rPr lang="ja-JP" altLang="en-US" sz="16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　　　　　　　　　　　　　　　　　　　　　</a:t>
              </a:r>
              <a:endParaRPr lang="en-US" altLang="ja-JP" sz="16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28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パッククッキング</a:t>
              </a:r>
              <a:endParaRPr lang="en-US" altLang="ja-JP" sz="28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16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こころえ</a:t>
              </a:r>
              <a:endParaRPr lang="en-US" altLang="ja-JP" sz="16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28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の心得③</a:t>
              </a:r>
              <a:endParaRPr lang="en-US" altLang="ja-JP" sz="2800" b="1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  <a:p>
              <a:pPr marL="1100138" indent="-1100138" algn="ctr"/>
              <a:r>
                <a:rPr lang="ja-JP" altLang="en-US" sz="2800" b="1" kern="10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Times New Roman" panose="02020603050405020304" pitchFamily="18" charset="0"/>
                </a:rPr>
                <a:t>　　　　</a:t>
              </a:r>
              <a:endParaRPr lang="ja-JP" altLang="ja-JP" sz="2800" b="1" u="sng" kern="10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9FB4892-5E10-4059-AFA2-B81287528733}"/>
              </a:ext>
            </a:extLst>
          </p:cNvPr>
          <p:cNvSpPr/>
          <p:nvPr/>
        </p:nvSpPr>
        <p:spPr>
          <a:xfrm>
            <a:off x="331596" y="2222567"/>
            <a:ext cx="8510953" cy="45399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4F126EF-D210-4DB0-9F4A-775FAD757B91}"/>
              </a:ext>
            </a:extLst>
          </p:cNvPr>
          <p:cNvSpPr txBox="1"/>
          <p:nvPr/>
        </p:nvSpPr>
        <p:spPr>
          <a:xfrm>
            <a:off x="464167" y="1254987"/>
            <a:ext cx="4490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ja-JP" altLang="en-US" sz="2400" b="0" i="0">
                <a:solidFill>
                  <a:srgbClr val="252525"/>
                </a:solidFill>
                <a:effectLst/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</a:br>
            <a:endParaRPr lang="ja-JP" altLang="en-US" sz="2400" b="0" i="0">
              <a:solidFill>
                <a:srgbClr val="252525"/>
              </a:solidFill>
              <a:effectLst/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C10836-56C0-4F2D-8133-3812E2B8B923}"/>
              </a:ext>
            </a:extLst>
          </p:cNvPr>
          <p:cNvSpPr txBox="1"/>
          <p:nvPr/>
        </p:nvSpPr>
        <p:spPr>
          <a:xfrm>
            <a:off x="331596" y="2387697"/>
            <a:ext cx="81090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0138" indent="-1100138"/>
            <a:r>
              <a:rPr lang="ja-JP" altLang="en-US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こころえ</a:t>
            </a:r>
            <a:endParaRPr lang="en-US" altLang="ja-JP" b="1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/>
            <a:r>
              <a:rPr lang="ja-JP" altLang="en-US" sz="28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心得</a:t>
            </a:r>
            <a:r>
              <a:rPr lang="en-US" altLang="ja-JP" sz="2800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3</a:t>
            </a:r>
          </a:p>
          <a:p>
            <a:pPr marL="1100138" indent="-1100138"/>
            <a:r>
              <a:rPr lang="ja-JP" altLang="en-US" b="1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　　　  </a:t>
            </a:r>
            <a:endParaRPr lang="en-US" altLang="ja-JP" b="1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 algn="ctr"/>
            <a:r>
              <a:rPr lang="ja-JP" altLang="en-US" sz="3600" b="1" u="sng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～むすび目はできるだけ上の方で！～</a:t>
            </a:r>
            <a:endParaRPr lang="en-US" altLang="ja-JP" sz="3600" b="1" u="sng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 algn="ctr"/>
            <a:endParaRPr lang="en-US" altLang="ja-JP" sz="2400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/>
            <a:r>
              <a:rPr lang="ja-JP" altLang="en-US" sz="2400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　　 </a:t>
            </a:r>
            <a:r>
              <a:rPr lang="ja-JP" altLang="en-US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いち　　</a:t>
            </a:r>
            <a:endParaRPr lang="en-US" altLang="ja-JP" sz="2400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/>
            <a:r>
              <a:rPr lang="ja-JP" altLang="en-US" sz="2400" kern="100"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低い位置でむすんでしまう。</a:t>
            </a:r>
            <a:endParaRPr lang="en-US" altLang="ja-JP" sz="2400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/>
            <a:r>
              <a:rPr lang="ja-JP" altLang="en-US" sz="2400" b="1" kern="100">
                <a:solidFill>
                  <a:srgbClr val="FF33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　　</a:t>
            </a:r>
            <a:endParaRPr lang="en-US" altLang="ja-JP" sz="2400" b="1" kern="100">
              <a:solidFill>
                <a:srgbClr val="FF33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  <a:p>
            <a:pPr marL="1100138" indent="-1100138"/>
            <a:r>
              <a:rPr lang="ja-JP" altLang="en-US" sz="2400" b="1" kern="100">
                <a:solidFill>
                  <a:srgbClr val="FF33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3200" b="1" kern="100">
                <a:solidFill>
                  <a:srgbClr val="FF33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→ふくろがやぶれる。</a:t>
            </a:r>
            <a:endParaRPr lang="ja-JP" altLang="ja-JP" sz="2400" b="1" kern="10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5" name="図 4" descr="バナナの皮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F25A9A9-FC32-7FCB-1BB1-CD3E3D5EC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b="6385"/>
          <a:stretch/>
        </p:blipFill>
        <p:spPr>
          <a:xfrm>
            <a:off x="4571998" y="4063708"/>
            <a:ext cx="2770052" cy="2554751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C49516BF-A28E-A2D8-A84A-CB452B5B9448}"/>
              </a:ext>
            </a:extLst>
          </p:cNvPr>
          <p:cNvSpPr/>
          <p:nvPr/>
        </p:nvSpPr>
        <p:spPr>
          <a:xfrm>
            <a:off x="5586491" y="4102193"/>
            <a:ext cx="741066" cy="713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A415FB0D-729C-A33F-EE54-54CFFBD68743}"/>
              </a:ext>
            </a:extLst>
          </p:cNvPr>
          <p:cNvSpPr/>
          <p:nvPr/>
        </p:nvSpPr>
        <p:spPr>
          <a:xfrm>
            <a:off x="6007266" y="4940195"/>
            <a:ext cx="2770052" cy="801776"/>
          </a:xfrm>
          <a:prstGeom prst="wedgeRoundRectCallout">
            <a:avLst>
              <a:gd name="adj1" fmla="val -38999"/>
              <a:gd name="adj2" fmla="val -78517"/>
              <a:gd name="adj3" fmla="val 16667"/>
            </a:avLst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/>
                </a:solidFill>
              </a:rPr>
              <a:t>できるだけ上の方で</a:t>
            </a:r>
            <a:endParaRPr kumimoji="1" lang="en-US" altLang="ja-JP" b="1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>
                <a:solidFill>
                  <a:schemeClr val="tx1"/>
                </a:solidFill>
              </a:rPr>
              <a:t>ふくろをむすぶ。</a:t>
            </a:r>
          </a:p>
        </p:txBody>
      </p:sp>
    </p:spTree>
    <p:extLst>
      <p:ext uri="{BB962C8B-B14F-4D97-AF65-F5344CB8AC3E}">
        <p14:creationId xmlns:p14="http://schemas.microsoft.com/office/powerpoint/2010/main" val="59384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14F9C9-4534-1241-66CB-544E12ACCF0C}"/>
              </a:ext>
            </a:extLst>
          </p:cNvPr>
          <p:cNvSpPr/>
          <p:nvPr/>
        </p:nvSpPr>
        <p:spPr>
          <a:xfrm>
            <a:off x="-1" y="-33652"/>
            <a:ext cx="9144000" cy="16394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勉強で使ういろいろなマーク | かわいいフリー素材集 いらすとや">
            <a:extLst>
              <a:ext uri="{FF2B5EF4-FFF2-40B4-BE49-F238E27FC236}">
                <a16:creationId xmlns:a16="http://schemas.microsoft.com/office/drawing/2014/main" id="{BB4940AA-5229-8334-323D-955EECC9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76" y="209104"/>
            <a:ext cx="1074593" cy="8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DEF1B3-8296-4D58-A62B-14D2B9171E53}"/>
              </a:ext>
            </a:extLst>
          </p:cNvPr>
          <p:cNvSpPr txBox="1"/>
          <p:nvPr/>
        </p:nvSpPr>
        <p:spPr>
          <a:xfrm>
            <a:off x="1197359" y="285887"/>
            <a:ext cx="628238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kern="100">
                <a:solidFill>
                  <a:srgbClr val="FF33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4000" b="1" kern="100">
                <a:solidFill>
                  <a:srgbClr val="FF33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正しいふくろの見分け方①</a:t>
            </a:r>
            <a:endParaRPr lang="en-US" altLang="ja-JP" sz="2800" b="1" kern="100">
              <a:solidFill>
                <a:srgbClr val="FF33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6FDC5B0-26D8-803B-6F19-793F1A6BC7FE}"/>
              </a:ext>
            </a:extLst>
          </p:cNvPr>
          <p:cNvSpPr txBox="1"/>
          <p:nvPr/>
        </p:nvSpPr>
        <p:spPr>
          <a:xfrm>
            <a:off x="992901" y="1078385"/>
            <a:ext cx="6883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/>
              <a:t>まちがったふくろを使うと体にとっても悪い</a:t>
            </a:r>
            <a:r>
              <a:rPr lang="en-US" altLang="ja-JP" sz="2400"/>
              <a:t>!!</a:t>
            </a:r>
            <a:endParaRPr lang="ja-JP" altLang="en-US" sz="24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04D0A23-556B-5B0D-2F9F-7805F7477F82}"/>
              </a:ext>
            </a:extLst>
          </p:cNvPr>
          <p:cNvSpPr txBox="1"/>
          <p:nvPr/>
        </p:nvSpPr>
        <p:spPr>
          <a:xfrm>
            <a:off x="207376" y="1923583"/>
            <a:ext cx="3284743" cy="1384995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b="1"/>
              <a:t>　　</a:t>
            </a:r>
            <a:r>
              <a:rPr kumimoji="1" lang="ja-JP" altLang="en-US" sz="1600" b="1"/>
              <a:t>そざい</a:t>
            </a:r>
            <a:endParaRPr kumimoji="1" lang="en-US" altLang="ja-JP" sz="1400" b="1"/>
          </a:p>
          <a:p>
            <a:r>
              <a:rPr kumimoji="1" lang="ja-JP" altLang="en-US" sz="2400" b="1"/>
              <a:t>①素材</a:t>
            </a:r>
            <a:endParaRPr kumimoji="1" lang="en-US" altLang="ja-JP" sz="2400" b="1"/>
          </a:p>
          <a:p>
            <a:r>
              <a:rPr kumimoji="1" lang="ja-JP" altLang="en-US" sz="2000"/>
              <a:t>　  </a:t>
            </a:r>
            <a:r>
              <a:rPr kumimoji="1" lang="ja-JP" altLang="en-US" sz="1600" b="1">
                <a:solidFill>
                  <a:srgbClr val="FF0000"/>
                </a:solidFill>
              </a:rPr>
              <a:t>こうみつど</a:t>
            </a:r>
            <a:endParaRPr kumimoji="1" lang="en-US" altLang="ja-JP" sz="2000" b="1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400" b="1">
                <a:solidFill>
                  <a:srgbClr val="FF0000"/>
                </a:solidFill>
              </a:rPr>
              <a:t>「高密度ポリエチン」</a:t>
            </a:r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1A62AAC-8D09-83F5-87F7-2199594F1D16}"/>
              </a:ext>
            </a:extLst>
          </p:cNvPr>
          <p:cNvSpPr txBox="1"/>
          <p:nvPr/>
        </p:nvSpPr>
        <p:spPr>
          <a:xfrm>
            <a:off x="207376" y="3691811"/>
            <a:ext cx="3284743" cy="1077218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②温度</a:t>
            </a:r>
            <a:endParaRPr kumimoji="1" lang="en-US" altLang="ja-JP" sz="2400" b="1"/>
          </a:p>
          <a:p>
            <a:r>
              <a:rPr kumimoji="1" lang="ja-JP" altLang="en-US" sz="1600"/>
              <a:t>たいねつ　　　　　　　いじょう</a:t>
            </a:r>
            <a:endParaRPr kumimoji="1" lang="en-US" altLang="ja-JP" sz="1600"/>
          </a:p>
          <a:p>
            <a:r>
              <a:rPr kumimoji="1" lang="ja-JP" altLang="en-US" sz="2400"/>
              <a:t>耐熱温度は</a:t>
            </a:r>
            <a:r>
              <a:rPr kumimoji="1" lang="en-US" altLang="ja-JP" sz="2400" b="1">
                <a:solidFill>
                  <a:srgbClr val="FF0000"/>
                </a:solidFill>
              </a:rPr>
              <a:t>110</a:t>
            </a:r>
            <a:r>
              <a:rPr kumimoji="1" lang="ja-JP" altLang="en-US" sz="2400" b="1">
                <a:solidFill>
                  <a:srgbClr val="FF0000"/>
                </a:solidFill>
              </a:rPr>
              <a:t>℃</a:t>
            </a:r>
            <a:r>
              <a:rPr kumimoji="1" lang="ja-JP" altLang="en-US" sz="2400"/>
              <a:t>以上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405FDD8-3A8B-31CD-872B-595C02AC8408}"/>
              </a:ext>
            </a:extLst>
          </p:cNvPr>
          <p:cNvSpPr txBox="1"/>
          <p:nvPr/>
        </p:nvSpPr>
        <p:spPr>
          <a:xfrm>
            <a:off x="261838" y="5230381"/>
            <a:ext cx="2780955" cy="1354217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　  ようと</a:t>
            </a:r>
            <a:endParaRPr lang="en-US" altLang="ja-JP" sz="1600" b="1"/>
          </a:p>
          <a:p>
            <a:r>
              <a:rPr lang="ja-JP" altLang="en-US" sz="2400" b="1"/>
              <a:t>③用途</a:t>
            </a:r>
            <a:endParaRPr lang="en-US" altLang="ja-JP" sz="2400" b="1"/>
          </a:p>
          <a:p>
            <a:r>
              <a:rPr lang="ja-JP" altLang="en-US" b="1"/>
              <a:t>　　　　</a:t>
            </a:r>
            <a:r>
              <a:rPr lang="ja-JP" altLang="en-US" sz="1600" b="1">
                <a:solidFill>
                  <a:srgbClr val="FF0000"/>
                </a:solidFill>
              </a:rPr>
              <a:t>かのう     </a:t>
            </a:r>
            <a:r>
              <a:rPr lang="ja-JP" altLang="en-US" sz="1600"/>
              <a:t>ひょうじ</a:t>
            </a:r>
            <a:endParaRPr lang="en-US" altLang="ja-JP"/>
          </a:p>
          <a:p>
            <a:r>
              <a:rPr kumimoji="1" lang="ja-JP" altLang="en-US" sz="2400" b="1">
                <a:solidFill>
                  <a:srgbClr val="FF0000"/>
                </a:solidFill>
              </a:rPr>
              <a:t>湯せん可能</a:t>
            </a:r>
            <a:r>
              <a:rPr kumimoji="1" lang="ja-JP" altLang="en-US" sz="2400"/>
              <a:t>の表示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9685A77-BE41-2B4F-755A-4FDC9CBB8C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285" t="46169" r="38789" b="36557"/>
          <a:stretch/>
        </p:blipFill>
        <p:spPr>
          <a:xfrm>
            <a:off x="3652392" y="1900562"/>
            <a:ext cx="3530075" cy="198563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CFF3369-6E35-16B9-49F1-A95C1EF12D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474" t="34214" r="41384" b="41881"/>
          <a:stretch/>
        </p:blipFill>
        <p:spPr>
          <a:xfrm>
            <a:off x="3750357" y="4133101"/>
            <a:ext cx="4941883" cy="245149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3C1ACD9-86EC-D559-1EAC-5E4BD00AF7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953" t="45682" r="76615" b="41881"/>
          <a:stretch/>
        </p:blipFill>
        <p:spPr>
          <a:xfrm>
            <a:off x="7270023" y="2231359"/>
            <a:ext cx="1666601" cy="10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2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4E213684E0F5048895B47E158C205F3" ma:contentTypeVersion="12" ma:contentTypeDescription="新しいドキュメントを作成します。" ma:contentTypeScope="" ma:versionID="f97e12898a72159464ed36bfa169b4f0">
  <xsd:schema xmlns:xsd="http://www.w3.org/2001/XMLSchema" xmlns:xs="http://www.w3.org/2001/XMLSchema" xmlns:p="http://schemas.microsoft.com/office/2006/metadata/properties" xmlns:ns2="9e101f2c-df68-4d5e-b6bc-acaed70d3d34" xmlns:ns3="f34bff1c-3aee-4564-8d40-f35baeba3b13" targetNamespace="http://schemas.microsoft.com/office/2006/metadata/properties" ma:root="true" ma:fieldsID="39ca05189e2682ace285be4623ea275d" ns2:_="" ns3:_="">
    <xsd:import namespace="9e101f2c-df68-4d5e-b6bc-acaed70d3d34"/>
    <xsd:import namespace="f34bff1c-3aee-4564-8d40-f35baeba3b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01f2c-df68-4d5e-b6bc-acaed70d3d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2a7ce101-4326-42d9-b9eb-9612018c93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bff1c-3aee-4564-8d40-f35baeba3b1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16e46b2-07fb-4273-b35a-3309eac6fd3b}" ma:internalName="TaxCatchAll" ma:showField="CatchAllData" ma:web="f34bff1c-3aee-4564-8d40-f35baeba3b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4bff1c-3aee-4564-8d40-f35baeba3b13" xsi:nil="true"/>
    <lcf76f155ced4ddcb4097134ff3c332f xmlns="9e101f2c-df68-4d5e-b6bc-acaed70d3d3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FD3BEC-20A0-4B57-9EA3-5C4664D936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101f2c-df68-4d5e-b6bc-acaed70d3d34"/>
    <ds:schemaRef ds:uri="f34bff1c-3aee-4564-8d40-f35baeba3b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28E12B-D4C9-4704-B917-5E9FAFB6B5C8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f34bff1c-3aee-4564-8d40-f35baeba3b13"/>
    <ds:schemaRef ds:uri="9e101f2c-df68-4d5e-b6bc-acaed70d3d3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A34EC95-5475-437F-8A31-9C46743A05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513</Words>
  <Application>Microsoft Office PowerPoint</Application>
  <PresentationFormat>画面に合わせる (4:3)</PresentationFormat>
  <Paragraphs>143</Paragraphs>
  <Slides>11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8" baseType="lpstr">
      <vt:lpstr>HGP創英角ﾎﾟｯﾌﾟ体</vt:lpstr>
      <vt:lpstr>游ゴシック</vt:lpstr>
      <vt:lpstr>游ゴシック Medium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京都府立大学食事科学研究室</dc:creator>
  <cp:keywords>食の防災教育資料集</cp:keywords>
  <cp:lastModifiedBy>秋本　華</cp:lastModifiedBy>
  <cp:revision>3</cp:revision>
  <dcterms:created xsi:type="dcterms:W3CDTF">2022-04-29T02:48:29Z</dcterms:created>
  <dcterms:modified xsi:type="dcterms:W3CDTF">2025-03-26T07:23:00Z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0x01010084E213684E0F5048895B47E158C205F3</vt:lpwstr>
  </property>
  <property fmtid="{D5CDD505-2E9C-101B-9397-08002B2CF9AE}" pid="3" name="MediaServiceImageTags">
    <vt:lpwstr/>
  </property>
</Properties>
</file>